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7" r:id="rId8"/>
    <p:sldId id="265" r:id="rId9"/>
    <p:sldId id="266" r:id="rId10"/>
    <p:sldId id="268" r:id="rId11"/>
    <p:sldId id="262" r:id="rId12"/>
    <p:sldId id="263" r:id="rId13"/>
    <p:sldId id="264" r:id="rId14"/>
    <p:sldId id="269"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7" roundtripDataSignature="AMtx7misJ7NKYI602HRpaRqk3XAYDt5Ly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7E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1495C6-3432-4AEF-8AED-1EB25817B94F}" v="1127" dt="2024-06-18T23:30:27.575"/>
    <p1510:client id="{74C52902-2D1D-1C54-D0EE-B2868D78496B}" v="869" dt="2024-06-18T23:04:23.104"/>
    <p1510:client id="{971B321B-E771-BFB6-7342-7FC3D4551FA1}" v="834" dt="2024-06-18T23:07:56.787"/>
    <p1510:client id="{C55C5627-C922-2F7C-43CC-032DEF81239E}" v="244" dt="2024-06-18T23:23:50.010"/>
    <p1510:client id="{FD2230B6-C0B9-A9DF-511C-ECB55CDD4254}" v="102" dt="2024-06-18T23:24:37.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customschemas.google.com/relationships/presentationmetadata" Target="meta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t>‹nº›</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 name="Google Shape;10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2009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0785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2500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841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8"/>
        <p:cNvGrpSpPr/>
        <p:nvPr/>
      </p:nvGrpSpPr>
      <p:grpSpPr>
        <a:xfrm>
          <a:off x="0" y="0"/>
          <a:ext cx="0" cy="0"/>
          <a:chOff x="0" y="0"/>
          <a:chExt cx="0" cy="0"/>
        </a:xfrm>
      </p:grpSpPr>
      <p:sp>
        <p:nvSpPr>
          <p:cNvPr id="19" name="Google Shape;19;p11"/>
          <p:cNvSpPr/>
          <p:nvPr/>
        </p:nvSpPr>
        <p:spPr>
          <a:xfrm>
            <a:off x="920834" y="1346946"/>
            <a:ext cx="10222992" cy="80683"/>
          </a:xfrm>
          <a:prstGeom prst="rect">
            <a:avLst/>
          </a:prstGeom>
          <a:blipFill rotWithShape="1">
            <a:blip r:embed="rId2">
              <a:alphaModFix amt="83000"/>
            </a:blip>
            <a:tile tx="0" ty="-76200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11"/>
          <p:cNvSpPr/>
          <p:nvPr/>
        </p:nvSpPr>
        <p:spPr>
          <a:xfrm>
            <a:off x="920834" y="4299696"/>
            <a:ext cx="10222992" cy="80683"/>
          </a:xfrm>
          <a:prstGeom prst="rect">
            <a:avLst/>
          </a:prstGeom>
          <a:blipFill rotWithShape="1">
            <a:blip r:embed="rId2">
              <a:alphaModFix amt="83000"/>
            </a:blip>
            <a:tile tx="0" ty="-7175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11"/>
          <p:cNvSpPr/>
          <p:nvPr/>
        </p:nvSpPr>
        <p:spPr>
          <a:xfrm>
            <a:off x="920834" y="1484779"/>
            <a:ext cx="10222992" cy="2743200"/>
          </a:xfrm>
          <a:prstGeom prst="rect">
            <a:avLst/>
          </a:prstGeom>
          <a:blipFill rotWithShape="1">
            <a:blip r:embed="rId2">
              <a:alphaModFix amt="83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11"/>
          <p:cNvGrpSpPr/>
          <p:nvPr/>
        </p:nvGrpSpPr>
        <p:grpSpPr>
          <a:xfrm>
            <a:off x="9649215" y="4068923"/>
            <a:ext cx="1080904" cy="1080902"/>
            <a:chOff x="9685338" y="4460675"/>
            <a:chExt cx="1080904" cy="1080902"/>
          </a:xfrm>
        </p:grpSpPr>
        <p:sp>
          <p:nvSpPr>
            <p:cNvPr id="23" name="Google Shape;23;p11"/>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11"/>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11"/>
          <p:cNvSpPr txBox="1">
            <a:spLocks noGrp="1"/>
          </p:cNvSpPr>
          <p:nvPr>
            <p:ph type="ctrTitle"/>
          </p:nvPr>
        </p:nvSpPr>
        <p:spPr>
          <a:xfrm>
            <a:off x="1051560" y="1432223"/>
            <a:ext cx="9966960" cy="3035808"/>
          </a:xfrm>
          <a:prstGeom prst="rect">
            <a:avLst/>
          </a:prstGeom>
          <a:noFill/>
          <a:ln>
            <a:noFill/>
          </a:ln>
        </p:spPr>
        <p:txBody>
          <a:bodyPr spcFirstLastPara="1" wrap="square" lIns="91425" tIns="45700" rIns="91425" bIns="45700" anchor="ctr" anchorCtr="0">
            <a:noAutofit/>
          </a:bodyPr>
          <a:lstStyle>
            <a:lvl1pPr lvl="0" algn="l">
              <a:lnSpc>
                <a:spcPct val="85000"/>
              </a:lnSpc>
              <a:spcBef>
                <a:spcPts val="0"/>
              </a:spcBef>
              <a:spcAft>
                <a:spcPts val="0"/>
              </a:spcAft>
              <a:buSzPts val="7200"/>
              <a:buFont typeface="Georgia"/>
              <a:buNone/>
              <a:defRPr sz="7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11"/>
          <p:cNvSpPr txBox="1">
            <a:spLocks noGrp="1"/>
          </p:cNvSpPr>
          <p:nvPr>
            <p:ph type="subTitle" idx="1"/>
          </p:nvPr>
        </p:nvSpPr>
        <p:spPr>
          <a:xfrm>
            <a:off x="1069848" y="4389120"/>
            <a:ext cx="7891272" cy="1069848"/>
          </a:xfrm>
          <a:prstGeom prst="rect">
            <a:avLst/>
          </a:prstGeom>
          <a:noFill/>
          <a:ln>
            <a:noFill/>
          </a:ln>
        </p:spPr>
        <p:txBody>
          <a:bodyPr spcFirstLastPara="1" wrap="square" lIns="91425" tIns="45700" rIns="91425" bIns="45700" anchor="t" anchorCtr="0">
            <a:normAutofit/>
          </a:bodyPr>
          <a:lstStyle>
            <a:lvl1pPr lvl="0" algn="l">
              <a:lnSpc>
                <a:spcPct val="90000"/>
              </a:lnSpc>
              <a:spcBef>
                <a:spcPts val="1200"/>
              </a:spcBef>
              <a:spcAft>
                <a:spcPts val="0"/>
              </a:spcAft>
              <a:buSzPts val="1870"/>
              <a:buNone/>
              <a:defRPr sz="2200">
                <a:solidFill>
                  <a:schemeClr val="dk1"/>
                </a:solidFill>
              </a:defRPr>
            </a:lvl1pPr>
            <a:lvl2pPr lvl="1" algn="ctr">
              <a:lnSpc>
                <a:spcPct val="90000"/>
              </a:lnSpc>
              <a:spcBef>
                <a:spcPts val="400"/>
              </a:spcBef>
              <a:spcAft>
                <a:spcPts val="0"/>
              </a:spcAft>
              <a:buSzPts val="1870"/>
              <a:buNone/>
              <a:defRPr sz="2200"/>
            </a:lvl2pPr>
            <a:lvl3pPr lvl="2" algn="ctr">
              <a:lnSpc>
                <a:spcPct val="90000"/>
              </a:lnSpc>
              <a:spcBef>
                <a:spcPts val="400"/>
              </a:spcBef>
              <a:spcAft>
                <a:spcPts val="0"/>
              </a:spcAft>
              <a:buSzPts val="1870"/>
              <a:buNone/>
              <a:defRPr sz="2200"/>
            </a:lvl3pPr>
            <a:lvl4pPr lvl="3" algn="ctr">
              <a:lnSpc>
                <a:spcPct val="90000"/>
              </a:lnSpc>
              <a:spcBef>
                <a:spcPts val="400"/>
              </a:spcBef>
              <a:spcAft>
                <a:spcPts val="0"/>
              </a:spcAft>
              <a:buSzPts val="1700"/>
              <a:buNone/>
              <a:defRPr sz="2000"/>
            </a:lvl4pPr>
            <a:lvl5pPr lvl="4" algn="ctr">
              <a:lnSpc>
                <a:spcPct val="90000"/>
              </a:lnSpc>
              <a:spcBef>
                <a:spcPts val="400"/>
              </a:spcBef>
              <a:spcAft>
                <a:spcPts val="0"/>
              </a:spcAft>
              <a:buSzPts val="1700"/>
              <a:buNone/>
              <a:defRPr sz="2000"/>
            </a:lvl5pPr>
            <a:lvl6pPr lvl="5" algn="ctr">
              <a:lnSpc>
                <a:spcPct val="90000"/>
              </a:lnSpc>
              <a:spcBef>
                <a:spcPts val="400"/>
              </a:spcBef>
              <a:spcAft>
                <a:spcPts val="0"/>
              </a:spcAft>
              <a:buSzPts val="1700"/>
              <a:buNone/>
              <a:defRPr sz="2000"/>
            </a:lvl6pPr>
            <a:lvl7pPr lvl="6" algn="ctr">
              <a:lnSpc>
                <a:spcPct val="90000"/>
              </a:lnSpc>
              <a:spcBef>
                <a:spcPts val="400"/>
              </a:spcBef>
              <a:spcAft>
                <a:spcPts val="0"/>
              </a:spcAft>
              <a:buSzPts val="1700"/>
              <a:buNone/>
              <a:defRPr sz="2000"/>
            </a:lvl7pPr>
            <a:lvl8pPr lvl="7" algn="ctr">
              <a:lnSpc>
                <a:spcPct val="90000"/>
              </a:lnSpc>
              <a:spcBef>
                <a:spcPts val="400"/>
              </a:spcBef>
              <a:spcAft>
                <a:spcPts val="0"/>
              </a:spcAft>
              <a:buSzPts val="1700"/>
              <a:buNone/>
              <a:defRPr sz="2000"/>
            </a:lvl8pPr>
            <a:lvl9pPr lvl="8" algn="ctr">
              <a:lnSpc>
                <a:spcPct val="90000"/>
              </a:lnSpc>
              <a:spcBef>
                <a:spcPts val="400"/>
              </a:spcBef>
              <a:spcAft>
                <a:spcPts val="200"/>
              </a:spcAft>
              <a:buSzPts val="1700"/>
              <a:buNone/>
              <a:defRPr sz="2000"/>
            </a:lvl9pPr>
          </a:lstStyle>
          <a:p>
            <a:endParaRPr/>
          </a:p>
        </p:txBody>
      </p:sp>
      <p:sp>
        <p:nvSpPr>
          <p:cNvPr id="27" name="Google Shape;27;p11"/>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1"/>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11"/>
          <p:cNvSpPr txBox="1">
            <a:spLocks noGrp="1"/>
          </p:cNvSpPr>
          <p:nvPr>
            <p:ph type="sldNum" idx="12"/>
          </p:nvPr>
        </p:nvSpPr>
        <p:spPr>
          <a:xfrm>
            <a:off x="9592733" y="4289334"/>
            <a:ext cx="1193868" cy="640080"/>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800" b="1" i="0" u="none" strike="noStrike" cap="none">
                <a:solidFill>
                  <a:srgbClr val="FFFFFF"/>
                </a:solidFill>
                <a:latin typeface="Trebuchet MS"/>
                <a:ea typeface="Trebuchet MS"/>
                <a:cs typeface="Trebuchet MS"/>
                <a:sym typeface="Trebuchet MS"/>
              </a:defRPr>
            </a:lvl1pPr>
            <a:lvl2pPr marL="0" lvl="1" indent="0" algn="ctr">
              <a:spcBef>
                <a:spcPts val="0"/>
              </a:spcBef>
              <a:buNone/>
              <a:defRPr sz="2800" b="1" i="0" u="none" strike="noStrike" cap="none">
                <a:solidFill>
                  <a:srgbClr val="FFFFFF"/>
                </a:solidFill>
                <a:latin typeface="Trebuchet MS"/>
                <a:ea typeface="Trebuchet MS"/>
                <a:cs typeface="Trebuchet MS"/>
                <a:sym typeface="Trebuchet MS"/>
              </a:defRPr>
            </a:lvl2pPr>
            <a:lvl3pPr marL="0" lvl="2" indent="0" algn="ctr">
              <a:spcBef>
                <a:spcPts val="0"/>
              </a:spcBef>
              <a:buNone/>
              <a:defRPr sz="2800" b="1" i="0" u="none" strike="noStrike" cap="none">
                <a:solidFill>
                  <a:srgbClr val="FFFFFF"/>
                </a:solidFill>
                <a:latin typeface="Trebuchet MS"/>
                <a:ea typeface="Trebuchet MS"/>
                <a:cs typeface="Trebuchet MS"/>
                <a:sym typeface="Trebuchet MS"/>
              </a:defRPr>
            </a:lvl3pPr>
            <a:lvl4pPr marL="0" lvl="3" indent="0" algn="ctr">
              <a:spcBef>
                <a:spcPts val="0"/>
              </a:spcBef>
              <a:buNone/>
              <a:defRPr sz="2800" b="1" i="0" u="none" strike="noStrike" cap="none">
                <a:solidFill>
                  <a:srgbClr val="FFFFFF"/>
                </a:solidFill>
                <a:latin typeface="Trebuchet MS"/>
                <a:ea typeface="Trebuchet MS"/>
                <a:cs typeface="Trebuchet MS"/>
                <a:sym typeface="Trebuchet MS"/>
              </a:defRPr>
            </a:lvl4pPr>
            <a:lvl5pPr marL="0" lvl="4" indent="0" algn="ctr">
              <a:spcBef>
                <a:spcPts val="0"/>
              </a:spcBef>
              <a:buNone/>
              <a:defRPr sz="2800" b="1" i="0" u="none" strike="noStrike" cap="none">
                <a:solidFill>
                  <a:srgbClr val="FFFFFF"/>
                </a:solidFill>
                <a:latin typeface="Trebuchet MS"/>
                <a:ea typeface="Trebuchet MS"/>
                <a:cs typeface="Trebuchet MS"/>
                <a:sym typeface="Trebuchet MS"/>
              </a:defRPr>
            </a:lvl5pPr>
            <a:lvl6pPr marL="0" lvl="5" indent="0" algn="ctr">
              <a:spcBef>
                <a:spcPts val="0"/>
              </a:spcBef>
              <a:buNone/>
              <a:defRPr sz="2800" b="1" i="0" u="none" strike="noStrike" cap="none">
                <a:solidFill>
                  <a:srgbClr val="FFFFFF"/>
                </a:solidFill>
                <a:latin typeface="Trebuchet MS"/>
                <a:ea typeface="Trebuchet MS"/>
                <a:cs typeface="Trebuchet MS"/>
                <a:sym typeface="Trebuchet MS"/>
              </a:defRPr>
            </a:lvl6pPr>
            <a:lvl7pPr marL="0" lvl="6" indent="0" algn="ctr">
              <a:spcBef>
                <a:spcPts val="0"/>
              </a:spcBef>
              <a:buNone/>
              <a:defRPr sz="2800" b="1" i="0" u="none" strike="noStrike" cap="none">
                <a:solidFill>
                  <a:srgbClr val="FFFFFF"/>
                </a:solidFill>
                <a:latin typeface="Trebuchet MS"/>
                <a:ea typeface="Trebuchet MS"/>
                <a:cs typeface="Trebuchet MS"/>
                <a:sym typeface="Trebuchet MS"/>
              </a:defRPr>
            </a:lvl7pPr>
            <a:lvl8pPr marL="0" lvl="7" indent="0" algn="ctr">
              <a:spcBef>
                <a:spcPts val="0"/>
              </a:spcBef>
              <a:buNone/>
              <a:defRPr sz="2800" b="1" i="0" u="none" strike="noStrike" cap="none">
                <a:solidFill>
                  <a:srgbClr val="FFFFFF"/>
                </a:solidFill>
                <a:latin typeface="Trebuchet MS"/>
                <a:ea typeface="Trebuchet MS"/>
                <a:cs typeface="Trebuchet MS"/>
                <a:sym typeface="Trebuchet MS"/>
              </a:defRPr>
            </a:lvl8pPr>
            <a:lvl9pPr marL="0" lvl="8" indent="0" algn="ctr">
              <a:spcBef>
                <a:spcPts val="0"/>
              </a:spcBef>
              <a:buNone/>
              <a:defRPr sz="2800" b="1" i="0" u="none" strike="noStrike" cap="none">
                <a:solidFill>
                  <a:srgbClr val="FFFFFF"/>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2"/>
        <p:cNvGrpSpPr/>
        <p:nvPr/>
      </p:nvGrpSpPr>
      <p:grpSpPr>
        <a:xfrm>
          <a:off x="0" y="0"/>
          <a:ext cx="0" cy="0"/>
          <a:chOff x="0" y="0"/>
          <a:chExt cx="0" cy="0"/>
        </a:xfrm>
      </p:grpSpPr>
      <p:sp>
        <p:nvSpPr>
          <p:cNvPr id="93" name="Google Shape;93;p2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20"/>
          <p:cNvSpPr txBox="1">
            <a:spLocks noGrp="1"/>
          </p:cNvSpPr>
          <p:nvPr>
            <p:ph type="body" idx="1"/>
          </p:nvPr>
        </p:nvSpPr>
        <p:spPr>
          <a:xfrm rot="5400000">
            <a:off x="4073652" y="-882396"/>
            <a:ext cx="4050792" cy="100584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95" name="Google Shape;95;p20"/>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20"/>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8"/>
        <p:cNvGrpSpPr/>
        <p:nvPr/>
      </p:nvGrpSpPr>
      <p:grpSpPr>
        <a:xfrm>
          <a:off x="0" y="0"/>
          <a:ext cx="0" cy="0"/>
          <a:chOff x="0" y="0"/>
          <a:chExt cx="0" cy="0"/>
        </a:xfrm>
      </p:grpSpPr>
      <p:sp>
        <p:nvSpPr>
          <p:cNvPr id="99" name="Google Shape;99;p21"/>
          <p:cNvSpPr txBox="1">
            <a:spLocks noGrp="1"/>
          </p:cNvSpPr>
          <p:nvPr>
            <p:ph type="title"/>
          </p:nvPr>
        </p:nvSpPr>
        <p:spPr>
          <a:xfrm rot="5400000">
            <a:off x="7181850" y="2076450"/>
            <a:ext cx="5638800" cy="2552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21"/>
          <p:cNvSpPr txBox="1">
            <a:spLocks noGrp="1"/>
          </p:cNvSpPr>
          <p:nvPr>
            <p:ph type="body" idx="1"/>
          </p:nvPr>
        </p:nvSpPr>
        <p:spPr>
          <a:xfrm rot="5400000">
            <a:off x="2000250" y="-400050"/>
            <a:ext cx="5638800" cy="7505700"/>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101" name="Google Shape;101;p21"/>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1"/>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21"/>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txBox="1">
            <a:spLocks noGrp="1"/>
          </p:cNvSpPr>
          <p:nvPr>
            <p:ph type="body" idx="1"/>
          </p:nvPr>
        </p:nvSpPr>
        <p:spPr>
          <a:xfrm>
            <a:off x="1069848" y="2194560"/>
            <a:ext cx="4754880" cy="39776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33" name="Google Shape;33;p12"/>
          <p:cNvSpPr txBox="1">
            <a:spLocks noGrp="1"/>
          </p:cNvSpPr>
          <p:nvPr>
            <p:ph type="body" idx="2"/>
          </p:nvPr>
        </p:nvSpPr>
        <p:spPr>
          <a:xfrm>
            <a:off x="6364224" y="2194560"/>
            <a:ext cx="4754880" cy="39776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34" name="Google Shape;34;p12"/>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2"/>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2"/>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13"/>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13"/>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lvl1pPr marL="457200" lvl="0" indent="-325755" algn="l">
              <a:lnSpc>
                <a:spcPct val="90000"/>
              </a:lnSpc>
              <a:spcBef>
                <a:spcPts val="1200"/>
              </a:spcBef>
              <a:spcAft>
                <a:spcPts val="0"/>
              </a:spcAft>
              <a:buSzPts val="1530"/>
              <a:buChar char="▪"/>
              <a:defRPr/>
            </a:lvl1pPr>
            <a:lvl2pPr marL="914400" lvl="1" indent="-325755" algn="l">
              <a:lnSpc>
                <a:spcPct val="90000"/>
              </a:lnSpc>
              <a:spcBef>
                <a:spcPts val="400"/>
              </a:spcBef>
              <a:spcAft>
                <a:spcPts val="0"/>
              </a:spcAft>
              <a:buSzPts val="1530"/>
              <a:buChar char="▪"/>
              <a:defRPr/>
            </a:lvl2pPr>
            <a:lvl3pPr marL="1371600" lvl="2" indent="-325755" algn="l">
              <a:lnSpc>
                <a:spcPct val="90000"/>
              </a:lnSpc>
              <a:spcBef>
                <a:spcPts val="400"/>
              </a:spcBef>
              <a:spcAft>
                <a:spcPts val="0"/>
              </a:spcAft>
              <a:buSzPts val="1530"/>
              <a:buChar char="▪"/>
              <a:defRPr/>
            </a:lvl3pPr>
            <a:lvl4pPr marL="1828800" lvl="3" indent="-325755" algn="l">
              <a:lnSpc>
                <a:spcPct val="90000"/>
              </a:lnSpc>
              <a:spcBef>
                <a:spcPts val="400"/>
              </a:spcBef>
              <a:spcAft>
                <a:spcPts val="0"/>
              </a:spcAft>
              <a:buSzPts val="1530"/>
              <a:buChar char="▪"/>
              <a:defRPr/>
            </a:lvl4pPr>
            <a:lvl5pPr marL="2286000" lvl="4" indent="-325754" algn="l">
              <a:lnSpc>
                <a:spcPct val="90000"/>
              </a:lnSpc>
              <a:spcBef>
                <a:spcPts val="400"/>
              </a:spcBef>
              <a:spcAft>
                <a:spcPts val="0"/>
              </a:spcAft>
              <a:buSzPts val="1530"/>
              <a:buChar char="▪"/>
              <a:defRPr/>
            </a:lvl5pPr>
            <a:lvl6pPr marL="2743200" lvl="5" indent="-325754" algn="l">
              <a:lnSpc>
                <a:spcPct val="90000"/>
              </a:lnSpc>
              <a:spcBef>
                <a:spcPts val="400"/>
              </a:spcBef>
              <a:spcAft>
                <a:spcPts val="0"/>
              </a:spcAft>
              <a:buSzPts val="1530"/>
              <a:buChar char="▪"/>
              <a:defRPr/>
            </a:lvl6pPr>
            <a:lvl7pPr marL="3200400" lvl="6" indent="-325754" algn="l">
              <a:lnSpc>
                <a:spcPct val="90000"/>
              </a:lnSpc>
              <a:spcBef>
                <a:spcPts val="400"/>
              </a:spcBef>
              <a:spcAft>
                <a:spcPts val="0"/>
              </a:spcAft>
              <a:buSzPts val="1530"/>
              <a:buChar char="▪"/>
              <a:defRPr/>
            </a:lvl7pPr>
            <a:lvl8pPr marL="3657600" lvl="7" indent="-325754" algn="l">
              <a:lnSpc>
                <a:spcPct val="90000"/>
              </a:lnSpc>
              <a:spcBef>
                <a:spcPts val="400"/>
              </a:spcBef>
              <a:spcAft>
                <a:spcPts val="0"/>
              </a:spcAft>
              <a:buSzPts val="1530"/>
              <a:buChar char="▪"/>
              <a:defRPr/>
            </a:lvl8pPr>
            <a:lvl9pPr marL="4114800" lvl="8" indent="-325754" algn="l">
              <a:lnSpc>
                <a:spcPct val="90000"/>
              </a:lnSpc>
              <a:spcBef>
                <a:spcPts val="400"/>
              </a:spcBef>
              <a:spcAft>
                <a:spcPts val="200"/>
              </a:spcAft>
              <a:buSzPts val="1530"/>
              <a:buChar char="▪"/>
              <a:defRPr/>
            </a:lvl9pPr>
          </a:lstStyle>
          <a:p>
            <a:endParaRPr/>
          </a:p>
        </p:txBody>
      </p:sp>
      <p:sp>
        <p:nvSpPr>
          <p:cNvPr id="40" name="Google Shape;40;p13"/>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3"/>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13"/>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14"/>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14"/>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14"/>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1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48"/>
        <p:cNvGrpSpPr/>
        <p:nvPr/>
      </p:nvGrpSpPr>
      <p:grpSpPr>
        <a:xfrm>
          <a:off x="0" y="0"/>
          <a:ext cx="0" cy="0"/>
          <a:chOff x="0" y="0"/>
          <a:chExt cx="0" cy="0"/>
        </a:xfrm>
      </p:grpSpPr>
      <p:sp>
        <p:nvSpPr>
          <p:cNvPr id="49" name="Google Shape;49;p15"/>
          <p:cNvSpPr/>
          <p:nvPr/>
        </p:nvSpPr>
        <p:spPr>
          <a:xfrm>
            <a:off x="0" y="4917989"/>
            <a:ext cx="12192000" cy="1940010"/>
          </a:xfrm>
          <a:prstGeom prst="rect">
            <a:avLst/>
          </a:prstGeom>
          <a:blipFill rotWithShape="1">
            <a:blip r:embed="rId2">
              <a:alphaModFix amt="83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5"/>
          <p:cNvSpPr txBox="1">
            <a:spLocks noGrp="1"/>
          </p:cNvSpPr>
          <p:nvPr>
            <p:ph type="title"/>
          </p:nvPr>
        </p:nvSpPr>
        <p:spPr>
          <a:xfrm>
            <a:off x="2167128" y="1225296"/>
            <a:ext cx="9281160" cy="3520440"/>
          </a:xfrm>
          <a:prstGeom prst="rect">
            <a:avLst/>
          </a:prstGeom>
          <a:noFill/>
          <a:ln>
            <a:noFill/>
          </a:ln>
        </p:spPr>
        <p:txBody>
          <a:bodyPr spcFirstLastPara="1" wrap="square" lIns="91425" tIns="45700" rIns="91425" bIns="45700" anchor="ctr" anchorCtr="0">
            <a:normAutofit/>
          </a:bodyPr>
          <a:lstStyle>
            <a:lvl1pPr lvl="0" algn="l">
              <a:lnSpc>
                <a:spcPct val="85000"/>
              </a:lnSpc>
              <a:spcBef>
                <a:spcPts val="0"/>
              </a:spcBef>
              <a:spcAft>
                <a:spcPts val="0"/>
              </a:spcAft>
              <a:buSzPts val="7200"/>
              <a:buFont typeface="Georgia"/>
              <a:buNone/>
              <a:defRPr sz="7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5"/>
          <p:cNvSpPr txBox="1">
            <a:spLocks noGrp="1"/>
          </p:cNvSpPr>
          <p:nvPr>
            <p:ph type="body" idx="1"/>
          </p:nvPr>
        </p:nvSpPr>
        <p:spPr>
          <a:xfrm>
            <a:off x="2165774" y="5020056"/>
            <a:ext cx="9052560" cy="1066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200"/>
              </a:spcBef>
              <a:spcAft>
                <a:spcPts val="0"/>
              </a:spcAft>
              <a:buSzPts val="1700"/>
              <a:buNone/>
              <a:defRPr sz="2000">
                <a:solidFill>
                  <a:schemeClr val="dk1"/>
                </a:solidFill>
              </a:defRPr>
            </a:lvl1pPr>
            <a:lvl2pPr marL="914400" lvl="1" indent="-228600" algn="l">
              <a:lnSpc>
                <a:spcPct val="90000"/>
              </a:lnSpc>
              <a:spcBef>
                <a:spcPts val="400"/>
              </a:spcBef>
              <a:spcAft>
                <a:spcPts val="0"/>
              </a:spcAft>
              <a:buSzPts val="1530"/>
              <a:buNone/>
              <a:defRPr sz="1800">
                <a:solidFill>
                  <a:srgbClr val="888888"/>
                </a:solidFill>
              </a:defRPr>
            </a:lvl2pPr>
            <a:lvl3pPr marL="1371600" lvl="2" indent="-228600" algn="l">
              <a:lnSpc>
                <a:spcPct val="90000"/>
              </a:lnSpc>
              <a:spcBef>
                <a:spcPts val="400"/>
              </a:spcBef>
              <a:spcAft>
                <a:spcPts val="0"/>
              </a:spcAft>
              <a:buSzPts val="1360"/>
              <a:buNone/>
              <a:defRPr sz="1600">
                <a:solidFill>
                  <a:srgbClr val="888888"/>
                </a:solidFill>
              </a:defRPr>
            </a:lvl3pPr>
            <a:lvl4pPr marL="1828800" lvl="3" indent="-228600" algn="l">
              <a:lnSpc>
                <a:spcPct val="90000"/>
              </a:lnSpc>
              <a:spcBef>
                <a:spcPts val="400"/>
              </a:spcBef>
              <a:spcAft>
                <a:spcPts val="0"/>
              </a:spcAft>
              <a:buSzPts val="1190"/>
              <a:buNone/>
              <a:defRPr sz="1400">
                <a:solidFill>
                  <a:srgbClr val="888888"/>
                </a:solidFill>
              </a:defRPr>
            </a:lvl4pPr>
            <a:lvl5pPr marL="2286000" lvl="4" indent="-228600" algn="l">
              <a:lnSpc>
                <a:spcPct val="90000"/>
              </a:lnSpc>
              <a:spcBef>
                <a:spcPts val="400"/>
              </a:spcBef>
              <a:spcAft>
                <a:spcPts val="0"/>
              </a:spcAft>
              <a:buSzPts val="1190"/>
              <a:buNone/>
              <a:defRPr sz="1400">
                <a:solidFill>
                  <a:srgbClr val="888888"/>
                </a:solidFill>
              </a:defRPr>
            </a:lvl5pPr>
            <a:lvl6pPr marL="2743200" lvl="5" indent="-228600" algn="l">
              <a:lnSpc>
                <a:spcPct val="90000"/>
              </a:lnSpc>
              <a:spcBef>
                <a:spcPts val="400"/>
              </a:spcBef>
              <a:spcAft>
                <a:spcPts val="0"/>
              </a:spcAft>
              <a:buSzPts val="1190"/>
              <a:buNone/>
              <a:defRPr sz="1400">
                <a:solidFill>
                  <a:srgbClr val="888888"/>
                </a:solidFill>
              </a:defRPr>
            </a:lvl6pPr>
            <a:lvl7pPr marL="3200400" lvl="6" indent="-228600" algn="l">
              <a:lnSpc>
                <a:spcPct val="90000"/>
              </a:lnSpc>
              <a:spcBef>
                <a:spcPts val="400"/>
              </a:spcBef>
              <a:spcAft>
                <a:spcPts val="0"/>
              </a:spcAft>
              <a:buSzPts val="1190"/>
              <a:buNone/>
              <a:defRPr sz="1400">
                <a:solidFill>
                  <a:srgbClr val="888888"/>
                </a:solidFill>
              </a:defRPr>
            </a:lvl7pPr>
            <a:lvl8pPr marL="3657600" lvl="7" indent="-228600" algn="l">
              <a:lnSpc>
                <a:spcPct val="90000"/>
              </a:lnSpc>
              <a:spcBef>
                <a:spcPts val="400"/>
              </a:spcBef>
              <a:spcAft>
                <a:spcPts val="0"/>
              </a:spcAft>
              <a:buSzPts val="1190"/>
              <a:buNone/>
              <a:defRPr sz="1400">
                <a:solidFill>
                  <a:srgbClr val="888888"/>
                </a:solidFill>
              </a:defRPr>
            </a:lvl8pPr>
            <a:lvl9pPr marL="4114800" lvl="8" indent="-228600" algn="l">
              <a:lnSpc>
                <a:spcPct val="90000"/>
              </a:lnSpc>
              <a:spcBef>
                <a:spcPts val="400"/>
              </a:spcBef>
              <a:spcAft>
                <a:spcPts val="200"/>
              </a:spcAft>
              <a:buSzPts val="1190"/>
              <a:buNone/>
              <a:defRPr sz="1400">
                <a:solidFill>
                  <a:srgbClr val="888888"/>
                </a:solidFill>
              </a:defRPr>
            </a:lvl9pPr>
          </a:lstStyle>
          <a:p>
            <a:endParaRPr/>
          </a:p>
        </p:txBody>
      </p:sp>
      <p:sp>
        <p:nvSpPr>
          <p:cNvPr id="52" name="Google Shape;52;p15"/>
          <p:cNvSpPr txBox="1">
            <a:spLocks noGrp="1"/>
          </p:cNvSpPr>
          <p:nvPr>
            <p:ph type="dt" idx="10"/>
          </p:nvPr>
        </p:nvSpPr>
        <p:spPr>
          <a:xfrm>
            <a:off x="8593667" y="6272784"/>
            <a:ext cx="2644309"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15"/>
          <p:cNvSpPr txBox="1">
            <a:spLocks noGrp="1"/>
          </p:cNvSpPr>
          <p:nvPr>
            <p:ph type="ftr" idx="11"/>
          </p:nvPr>
        </p:nvSpPr>
        <p:spPr>
          <a:xfrm>
            <a:off x="2182708"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54" name="Google Shape;54;p15"/>
          <p:cNvGrpSpPr/>
          <p:nvPr/>
        </p:nvGrpSpPr>
        <p:grpSpPr>
          <a:xfrm>
            <a:off x="897399" y="2325848"/>
            <a:ext cx="1080904" cy="1080902"/>
            <a:chOff x="9685338" y="4460675"/>
            <a:chExt cx="1080904" cy="1080902"/>
          </a:xfrm>
        </p:grpSpPr>
        <p:sp>
          <p:nvSpPr>
            <p:cNvPr id="55" name="Google Shape;55;p15"/>
            <p:cNvSpPr/>
            <p:nvPr/>
          </p:nvSpPr>
          <p:spPr>
            <a:xfrm>
              <a:off x="9685338" y="4460675"/>
              <a:ext cx="1080904" cy="1080902"/>
            </a:xfrm>
            <a:prstGeom prst="ellipse">
              <a:avLst/>
            </a:prstGeom>
            <a:blipFill rotWithShape="1">
              <a:blip r:embed="rId3">
                <a:alphaModFix/>
              </a:blip>
              <a:tile tx="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5"/>
            <p:cNvSpPr/>
            <p:nvPr/>
          </p:nvSpPr>
          <p:spPr>
            <a:xfrm>
              <a:off x="9793429" y="4568765"/>
              <a:ext cx="864723" cy="864722"/>
            </a:xfrm>
            <a:prstGeom prst="ellipse">
              <a:avLst/>
            </a:prstGeom>
            <a:noFill/>
            <a:ln w="254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15"/>
          <p:cNvSpPr txBox="1">
            <a:spLocks noGrp="1"/>
          </p:cNvSpPr>
          <p:nvPr>
            <p:ph type="sldNum" idx="12"/>
          </p:nvPr>
        </p:nvSpPr>
        <p:spPr>
          <a:xfrm>
            <a:off x="843702" y="2506133"/>
            <a:ext cx="1188298" cy="720332"/>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sz="2800" b="1">
                <a:solidFill>
                  <a:srgbClr val="FFFFFF"/>
                </a:solidFill>
                <a:latin typeface="Trebuchet MS"/>
                <a:ea typeface="Trebuchet MS"/>
                <a:cs typeface="Trebuchet MS"/>
                <a:sym typeface="Trebuchet MS"/>
              </a:defRPr>
            </a:lvl1pPr>
            <a:lvl2pPr marL="0" lvl="1" indent="0" algn="ctr">
              <a:spcBef>
                <a:spcPts val="0"/>
              </a:spcBef>
              <a:buNone/>
              <a:defRPr sz="2800" b="1">
                <a:solidFill>
                  <a:srgbClr val="FFFFFF"/>
                </a:solidFill>
                <a:latin typeface="Trebuchet MS"/>
                <a:ea typeface="Trebuchet MS"/>
                <a:cs typeface="Trebuchet MS"/>
                <a:sym typeface="Trebuchet MS"/>
              </a:defRPr>
            </a:lvl2pPr>
            <a:lvl3pPr marL="0" lvl="2" indent="0" algn="ctr">
              <a:spcBef>
                <a:spcPts val="0"/>
              </a:spcBef>
              <a:buNone/>
              <a:defRPr sz="2800" b="1">
                <a:solidFill>
                  <a:srgbClr val="FFFFFF"/>
                </a:solidFill>
                <a:latin typeface="Trebuchet MS"/>
                <a:ea typeface="Trebuchet MS"/>
                <a:cs typeface="Trebuchet MS"/>
                <a:sym typeface="Trebuchet MS"/>
              </a:defRPr>
            </a:lvl3pPr>
            <a:lvl4pPr marL="0" lvl="3" indent="0" algn="ctr">
              <a:spcBef>
                <a:spcPts val="0"/>
              </a:spcBef>
              <a:buNone/>
              <a:defRPr sz="2800" b="1">
                <a:solidFill>
                  <a:srgbClr val="FFFFFF"/>
                </a:solidFill>
                <a:latin typeface="Trebuchet MS"/>
                <a:ea typeface="Trebuchet MS"/>
                <a:cs typeface="Trebuchet MS"/>
                <a:sym typeface="Trebuchet MS"/>
              </a:defRPr>
            </a:lvl4pPr>
            <a:lvl5pPr marL="0" lvl="4" indent="0" algn="ctr">
              <a:spcBef>
                <a:spcPts val="0"/>
              </a:spcBef>
              <a:buNone/>
              <a:defRPr sz="2800" b="1">
                <a:solidFill>
                  <a:srgbClr val="FFFFFF"/>
                </a:solidFill>
                <a:latin typeface="Trebuchet MS"/>
                <a:ea typeface="Trebuchet MS"/>
                <a:cs typeface="Trebuchet MS"/>
                <a:sym typeface="Trebuchet MS"/>
              </a:defRPr>
            </a:lvl5pPr>
            <a:lvl6pPr marL="0" lvl="5" indent="0" algn="ctr">
              <a:spcBef>
                <a:spcPts val="0"/>
              </a:spcBef>
              <a:buNone/>
              <a:defRPr sz="2800" b="1">
                <a:solidFill>
                  <a:srgbClr val="FFFFFF"/>
                </a:solidFill>
                <a:latin typeface="Trebuchet MS"/>
                <a:ea typeface="Trebuchet MS"/>
                <a:cs typeface="Trebuchet MS"/>
                <a:sym typeface="Trebuchet MS"/>
              </a:defRPr>
            </a:lvl6pPr>
            <a:lvl7pPr marL="0" lvl="6" indent="0" algn="ctr">
              <a:spcBef>
                <a:spcPts val="0"/>
              </a:spcBef>
              <a:buNone/>
              <a:defRPr sz="2800" b="1">
                <a:solidFill>
                  <a:srgbClr val="FFFFFF"/>
                </a:solidFill>
                <a:latin typeface="Trebuchet MS"/>
                <a:ea typeface="Trebuchet MS"/>
                <a:cs typeface="Trebuchet MS"/>
                <a:sym typeface="Trebuchet MS"/>
              </a:defRPr>
            </a:lvl7pPr>
            <a:lvl8pPr marL="0" lvl="7" indent="0" algn="ctr">
              <a:spcBef>
                <a:spcPts val="0"/>
              </a:spcBef>
              <a:buNone/>
              <a:defRPr sz="2800" b="1">
                <a:solidFill>
                  <a:srgbClr val="FFFFFF"/>
                </a:solidFill>
                <a:latin typeface="Trebuchet MS"/>
                <a:ea typeface="Trebuchet MS"/>
                <a:cs typeface="Trebuchet MS"/>
                <a:sym typeface="Trebuchet MS"/>
              </a:defRPr>
            </a:lvl8pPr>
            <a:lvl9pPr marL="0" lvl="8" indent="0" algn="ctr">
              <a:spcBef>
                <a:spcPts val="0"/>
              </a:spcBef>
              <a:buNone/>
              <a:defRPr sz="2800" b="1">
                <a:solidFill>
                  <a:srgbClr val="FFFFFF"/>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8"/>
        <p:cNvGrpSpPr/>
        <p:nvPr/>
      </p:nvGrpSpPr>
      <p:grpSpPr>
        <a:xfrm>
          <a:off x="0" y="0"/>
          <a:ext cx="0" cy="0"/>
          <a:chOff x="0" y="0"/>
          <a:chExt cx="0" cy="0"/>
        </a:xfrm>
      </p:grpSpPr>
      <p:sp>
        <p:nvSpPr>
          <p:cNvPr id="59" name="Google Shape;59;p16"/>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6"/>
          <p:cNvSpPr txBox="1">
            <a:spLocks noGrp="1"/>
          </p:cNvSpPr>
          <p:nvPr>
            <p:ph type="body" idx="1"/>
          </p:nvPr>
        </p:nvSpPr>
        <p:spPr>
          <a:xfrm>
            <a:off x="1066800" y="2048256"/>
            <a:ext cx="475488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700"/>
              <a:buNone/>
              <a:defRPr sz="2000" b="1">
                <a:solidFill>
                  <a:srgbClr val="548BB7"/>
                </a:solidFill>
              </a:defRPr>
            </a:lvl1pPr>
            <a:lvl2pPr marL="914400" lvl="1" indent="-228600" algn="l">
              <a:lnSpc>
                <a:spcPct val="90000"/>
              </a:lnSpc>
              <a:spcBef>
                <a:spcPts val="400"/>
              </a:spcBef>
              <a:spcAft>
                <a:spcPts val="0"/>
              </a:spcAft>
              <a:buSzPts val="1700"/>
              <a:buNone/>
              <a:defRPr sz="2000" b="1"/>
            </a:lvl2pPr>
            <a:lvl3pPr marL="1371600" lvl="2" indent="-228600" algn="l">
              <a:lnSpc>
                <a:spcPct val="90000"/>
              </a:lnSpc>
              <a:spcBef>
                <a:spcPts val="400"/>
              </a:spcBef>
              <a:spcAft>
                <a:spcPts val="0"/>
              </a:spcAft>
              <a:buSzPts val="1530"/>
              <a:buNone/>
              <a:defRPr sz="1800" b="1"/>
            </a:lvl3pPr>
            <a:lvl4pPr marL="1828800" lvl="3" indent="-228600" algn="l">
              <a:lnSpc>
                <a:spcPct val="90000"/>
              </a:lnSpc>
              <a:spcBef>
                <a:spcPts val="400"/>
              </a:spcBef>
              <a:spcAft>
                <a:spcPts val="0"/>
              </a:spcAft>
              <a:buSzPts val="1360"/>
              <a:buNone/>
              <a:defRPr sz="1600" b="1"/>
            </a:lvl4pPr>
            <a:lvl5pPr marL="2286000" lvl="4" indent="-228600" algn="l">
              <a:lnSpc>
                <a:spcPct val="90000"/>
              </a:lnSpc>
              <a:spcBef>
                <a:spcPts val="400"/>
              </a:spcBef>
              <a:spcAft>
                <a:spcPts val="0"/>
              </a:spcAft>
              <a:buSzPts val="1360"/>
              <a:buNone/>
              <a:defRPr sz="1600" b="1"/>
            </a:lvl5pPr>
            <a:lvl6pPr marL="2743200" lvl="5" indent="-228600" algn="l">
              <a:lnSpc>
                <a:spcPct val="90000"/>
              </a:lnSpc>
              <a:spcBef>
                <a:spcPts val="400"/>
              </a:spcBef>
              <a:spcAft>
                <a:spcPts val="0"/>
              </a:spcAft>
              <a:buSzPts val="1360"/>
              <a:buNone/>
              <a:defRPr sz="1600" b="1"/>
            </a:lvl6pPr>
            <a:lvl7pPr marL="3200400" lvl="6" indent="-228600" algn="l">
              <a:lnSpc>
                <a:spcPct val="90000"/>
              </a:lnSpc>
              <a:spcBef>
                <a:spcPts val="400"/>
              </a:spcBef>
              <a:spcAft>
                <a:spcPts val="0"/>
              </a:spcAft>
              <a:buSzPts val="1360"/>
              <a:buNone/>
              <a:defRPr sz="1600" b="1"/>
            </a:lvl7pPr>
            <a:lvl8pPr marL="3657600" lvl="7" indent="-228600" algn="l">
              <a:lnSpc>
                <a:spcPct val="90000"/>
              </a:lnSpc>
              <a:spcBef>
                <a:spcPts val="400"/>
              </a:spcBef>
              <a:spcAft>
                <a:spcPts val="0"/>
              </a:spcAft>
              <a:buSzPts val="1360"/>
              <a:buNone/>
              <a:defRPr sz="1600" b="1"/>
            </a:lvl8pPr>
            <a:lvl9pPr marL="4114800" lvl="8" indent="-228600" algn="l">
              <a:lnSpc>
                <a:spcPct val="90000"/>
              </a:lnSpc>
              <a:spcBef>
                <a:spcPts val="400"/>
              </a:spcBef>
              <a:spcAft>
                <a:spcPts val="200"/>
              </a:spcAft>
              <a:buSzPts val="1360"/>
              <a:buNone/>
              <a:defRPr sz="1600" b="1"/>
            </a:lvl9pPr>
          </a:lstStyle>
          <a:p>
            <a:endParaRPr/>
          </a:p>
        </p:txBody>
      </p:sp>
      <p:sp>
        <p:nvSpPr>
          <p:cNvPr id="61" name="Google Shape;61;p16"/>
          <p:cNvSpPr txBox="1">
            <a:spLocks noGrp="1"/>
          </p:cNvSpPr>
          <p:nvPr>
            <p:ph type="body" idx="2"/>
          </p:nvPr>
        </p:nvSpPr>
        <p:spPr>
          <a:xfrm>
            <a:off x="1069848" y="2743200"/>
            <a:ext cx="4754880" cy="32918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62" name="Google Shape;62;p16"/>
          <p:cNvSpPr txBox="1">
            <a:spLocks noGrp="1"/>
          </p:cNvSpPr>
          <p:nvPr>
            <p:ph type="body" idx="3"/>
          </p:nvPr>
        </p:nvSpPr>
        <p:spPr>
          <a:xfrm>
            <a:off x="6364224" y="2048256"/>
            <a:ext cx="4754880" cy="640080"/>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200"/>
              </a:spcBef>
              <a:spcAft>
                <a:spcPts val="0"/>
              </a:spcAft>
              <a:buSzPts val="1700"/>
              <a:buNone/>
              <a:defRPr sz="2000" b="1">
                <a:solidFill>
                  <a:srgbClr val="548BB7"/>
                </a:solidFill>
              </a:defRPr>
            </a:lvl1pPr>
            <a:lvl2pPr marL="914400" lvl="1" indent="-228600" algn="l">
              <a:lnSpc>
                <a:spcPct val="90000"/>
              </a:lnSpc>
              <a:spcBef>
                <a:spcPts val="400"/>
              </a:spcBef>
              <a:spcAft>
                <a:spcPts val="0"/>
              </a:spcAft>
              <a:buSzPts val="1700"/>
              <a:buNone/>
              <a:defRPr sz="2000" b="1"/>
            </a:lvl2pPr>
            <a:lvl3pPr marL="1371600" lvl="2" indent="-228600" algn="l">
              <a:lnSpc>
                <a:spcPct val="90000"/>
              </a:lnSpc>
              <a:spcBef>
                <a:spcPts val="400"/>
              </a:spcBef>
              <a:spcAft>
                <a:spcPts val="0"/>
              </a:spcAft>
              <a:buSzPts val="1530"/>
              <a:buNone/>
              <a:defRPr sz="1800" b="1"/>
            </a:lvl3pPr>
            <a:lvl4pPr marL="1828800" lvl="3" indent="-228600" algn="l">
              <a:lnSpc>
                <a:spcPct val="90000"/>
              </a:lnSpc>
              <a:spcBef>
                <a:spcPts val="400"/>
              </a:spcBef>
              <a:spcAft>
                <a:spcPts val="0"/>
              </a:spcAft>
              <a:buSzPts val="1360"/>
              <a:buNone/>
              <a:defRPr sz="1600" b="1"/>
            </a:lvl4pPr>
            <a:lvl5pPr marL="2286000" lvl="4" indent="-228600" algn="l">
              <a:lnSpc>
                <a:spcPct val="90000"/>
              </a:lnSpc>
              <a:spcBef>
                <a:spcPts val="400"/>
              </a:spcBef>
              <a:spcAft>
                <a:spcPts val="0"/>
              </a:spcAft>
              <a:buSzPts val="1360"/>
              <a:buNone/>
              <a:defRPr sz="1600" b="1"/>
            </a:lvl5pPr>
            <a:lvl6pPr marL="2743200" lvl="5" indent="-228600" algn="l">
              <a:lnSpc>
                <a:spcPct val="90000"/>
              </a:lnSpc>
              <a:spcBef>
                <a:spcPts val="400"/>
              </a:spcBef>
              <a:spcAft>
                <a:spcPts val="0"/>
              </a:spcAft>
              <a:buSzPts val="1360"/>
              <a:buNone/>
              <a:defRPr sz="1600" b="1"/>
            </a:lvl6pPr>
            <a:lvl7pPr marL="3200400" lvl="6" indent="-228600" algn="l">
              <a:lnSpc>
                <a:spcPct val="90000"/>
              </a:lnSpc>
              <a:spcBef>
                <a:spcPts val="400"/>
              </a:spcBef>
              <a:spcAft>
                <a:spcPts val="0"/>
              </a:spcAft>
              <a:buSzPts val="1360"/>
              <a:buNone/>
              <a:defRPr sz="1600" b="1"/>
            </a:lvl7pPr>
            <a:lvl8pPr marL="3657600" lvl="7" indent="-228600" algn="l">
              <a:lnSpc>
                <a:spcPct val="90000"/>
              </a:lnSpc>
              <a:spcBef>
                <a:spcPts val="400"/>
              </a:spcBef>
              <a:spcAft>
                <a:spcPts val="0"/>
              </a:spcAft>
              <a:buSzPts val="1360"/>
              <a:buNone/>
              <a:defRPr sz="1600" b="1"/>
            </a:lvl8pPr>
            <a:lvl9pPr marL="4114800" lvl="8" indent="-228600" algn="l">
              <a:lnSpc>
                <a:spcPct val="90000"/>
              </a:lnSpc>
              <a:spcBef>
                <a:spcPts val="400"/>
              </a:spcBef>
              <a:spcAft>
                <a:spcPts val="200"/>
              </a:spcAft>
              <a:buSzPts val="1360"/>
              <a:buNone/>
              <a:defRPr sz="1600" b="1"/>
            </a:lvl9pPr>
          </a:lstStyle>
          <a:p>
            <a:endParaRPr/>
          </a:p>
        </p:txBody>
      </p:sp>
      <p:sp>
        <p:nvSpPr>
          <p:cNvPr id="63" name="Google Shape;63;p16"/>
          <p:cNvSpPr txBox="1">
            <a:spLocks noGrp="1"/>
          </p:cNvSpPr>
          <p:nvPr>
            <p:ph type="body" idx="4"/>
          </p:nvPr>
        </p:nvSpPr>
        <p:spPr>
          <a:xfrm>
            <a:off x="6364224" y="2743200"/>
            <a:ext cx="4754880" cy="3291840"/>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64" name="Google Shape;64;p16"/>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16"/>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6"/>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
        <p:nvSpPr>
          <p:cNvPr id="68" name="Google Shape;68;p17"/>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7"/>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7"/>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1"/>
        <p:cNvGrpSpPr/>
        <p:nvPr/>
      </p:nvGrpSpPr>
      <p:grpSpPr>
        <a:xfrm>
          <a:off x="0" y="0"/>
          <a:ext cx="0" cy="0"/>
          <a:chOff x="0" y="0"/>
          <a:chExt cx="0" cy="0"/>
        </a:xfrm>
      </p:grpSpPr>
      <p:sp>
        <p:nvSpPr>
          <p:cNvPr id="72" name="Google Shape;72;p18"/>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8"/>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Georgia"/>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8"/>
          <p:cNvSpPr txBox="1">
            <a:spLocks noGrp="1"/>
          </p:cNvSpPr>
          <p:nvPr>
            <p:ph type="body" idx="1"/>
          </p:nvPr>
        </p:nvSpPr>
        <p:spPr>
          <a:xfrm>
            <a:off x="838200" y="685800"/>
            <a:ext cx="6711696" cy="5020056"/>
          </a:xfrm>
          <a:prstGeom prst="rect">
            <a:avLst/>
          </a:prstGeom>
          <a:noFill/>
          <a:ln>
            <a:noFill/>
          </a:ln>
        </p:spPr>
        <p:txBody>
          <a:bodyPr spcFirstLastPara="1" wrap="square" lIns="91425" tIns="45700" rIns="91425" bIns="45700" anchor="t" anchorCtr="0">
            <a:normAutofit/>
          </a:bodyPr>
          <a:lstStyle>
            <a:lvl1pPr marL="457200" lvl="0" indent="-336550" algn="l">
              <a:lnSpc>
                <a:spcPct val="90000"/>
              </a:lnSpc>
              <a:spcBef>
                <a:spcPts val="1200"/>
              </a:spcBef>
              <a:spcAft>
                <a:spcPts val="0"/>
              </a:spcAft>
              <a:buSzPts val="1700"/>
              <a:buChar char="▪"/>
              <a:defRPr sz="2000"/>
            </a:lvl1pPr>
            <a:lvl2pPr marL="914400" lvl="1" indent="-325755" algn="l">
              <a:lnSpc>
                <a:spcPct val="90000"/>
              </a:lnSpc>
              <a:spcBef>
                <a:spcPts val="400"/>
              </a:spcBef>
              <a:spcAft>
                <a:spcPts val="0"/>
              </a:spcAft>
              <a:buSzPts val="1530"/>
              <a:buChar char="▪"/>
              <a:defRPr sz="1800"/>
            </a:lvl2pPr>
            <a:lvl3pPr marL="1371600" lvl="2" indent="-314960" algn="l">
              <a:lnSpc>
                <a:spcPct val="90000"/>
              </a:lnSpc>
              <a:spcBef>
                <a:spcPts val="400"/>
              </a:spcBef>
              <a:spcAft>
                <a:spcPts val="0"/>
              </a:spcAft>
              <a:buSzPts val="1360"/>
              <a:buChar char="▪"/>
              <a:defRPr sz="1600"/>
            </a:lvl3pPr>
            <a:lvl4pPr marL="1828800" lvl="3" indent="-314960" algn="l">
              <a:lnSpc>
                <a:spcPct val="90000"/>
              </a:lnSpc>
              <a:spcBef>
                <a:spcPts val="400"/>
              </a:spcBef>
              <a:spcAft>
                <a:spcPts val="0"/>
              </a:spcAft>
              <a:buSzPts val="1360"/>
              <a:buChar char="▪"/>
              <a:defRPr sz="1600"/>
            </a:lvl4pPr>
            <a:lvl5pPr marL="2286000" lvl="4" indent="-314960" algn="l">
              <a:lnSpc>
                <a:spcPct val="90000"/>
              </a:lnSpc>
              <a:spcBef>
                <a:spcPts val="400"/>
              </a:spcBef>
              <a:spcAft>
                <a:spcPts val="0"/>
              </a:spcAft>
              <a:buSzPts val="1360"/>
              <a:buChar char="▪"/>
              <a:defRPr sz="1600"/>
            </a:lvl5pPr>
            <a:lvl6pPr marL="2743200" lvl="5" indent="-314960" algn="l">
              <a:lnSpc>
                <a:spcPct val="90000"/>
              </a:lnSpc>
              <a:spcBef>
                <a:spcPts val="400"/>
              </a:spcBef>
              <a:spcAft>
                <a:spcPts val="0"/>
              </a:spcAft>
              <a:buSzPts val="1360"/>
              <a:buChar char="▪"/>
              <a:defRPr sz="1600"/>
            </a:lvl6pPr>
            <a:lvl7pPr marL="3200400" lvl="6" indent="-314960" algn="l">
              <a:lnSpc>
                <a:spcPct val="90000"/>
              </a:lnSpc>
              <a:spcBef>
                <a:spcPts val="400"/>
              </a:spcBef>
              <a:spcAft>
                <a:spcPts val="0"/>
              </a:spcAft>
              <a:buSzPts val="1360"/>
              <a:buChar char="▪"/>
              <a:defRPr sz="1600"/>
            </a:lvl7pPr>
            <a:lvl8pPr marL="3657600" lvl="7" indent="-314959" algn="l">
              <a:lnSpc>
                <a:spcPct val="90000"/>
              </a:lnSpc>
              <a:spcBef>
                <a:spcPts val="400"/>
              </a:spcBef>
              <a:spcAft>
                <a:spcPts val="0"/>
              </a:spcAft>
              <a:buSzPts val="1360"/>
              <a:buChar char="▪"/>
              <a:defRPr sz="1600"/>
            </a:lvl8pPr>
            <a:lvl9pPr marL="4114800" lvl="8" indent="-314959" algn="l">
              <a:lnSpc>
                <a:spcPct val="90000"/>
              </a:lnSpc>
              <a:spcBef>
                <a:spcPts val="400"/>
              </a:spcBef>
              <a:spcAft>
                <a:spcPts val="200"/>
              </a:spcAft>
              <a:buSzPts val="1360"/>
              <a:buChar char="▪"/>
              <a:defRPr sz="1600"/>
            </a:lvl9pPr>
          </a:lstStyle>
          <a:p>
            <a:endParaRPr/>
          </a:p>
        </p:txBody>
      </p:sp>
      <p:sp>
        <p:nvSpPr>
          <p:cNvPr id="75" name="Google Shape;75;p18"/>
          <p:cNvSpPr txBox="1">
            <a:spLocks noGrp="1"/>
          </p:cNvSpPr>
          <p:nvPr>
            <p:ph type="body" idx="2"/>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345D7E"/>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76" name="Google Shape;76;p18"/>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8"/>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78" name="Google Shape;78;p18"/>
          <p:cNvGrpSpPr/>
          <p:nvPr/>
        </p:nvGrpSpPr>
        <p:grpSpPr>
          <a:xfrm>
            <a:off x="11401725" y="6229681"/>
            <a:ext cx="457200" cy="457200"/>
            <a:chOff x="11361456" y="6195813"/>
            <a:chExt cx="548640" cy="548640"/>
          </a:xfrm>
        </p:grpSpPr>
        <p:sp>
          <p:nvSpPr>
            <p:cNvPr id="79" name="Google Shape;79;p18"/>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8"/>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18"/>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2"/>
        <p:cNvGrpSpPr/>
        <p:nvPr/>
      </p:nvGrpSpPr>
      <p:grpSpPr>
        <a:xfrm>
          <a:off x="0" y="0"/>
          <a:ext cx="0" cy="0"/>
          <a:chOff x="0" y="0"/>
          <a:chExt cx="0" cy="0"/>
        </a:xfrm>
      </p:grpSpPr>
      <p:sp>
        <p:nvSpPr>
          <p:cNvPr id="83" name="Google Shape;83;p19"/>
          <p:cNvSpPr/>
          <p:nvPr/>
        </p:nvSpPr>
        <p:spPr>
          <a:xfrm>
            <a:off x="8303740" y="0"/>
            <a:ext cx="3888259" cy="6857999"/>
          </a:xfrm>
          <a:prstGeom prst="rect">
            <a:avLst/>
          </a:prstGeom>
          <a:blipFill rotWithShape="1">
            <a:blip r:embed="rId2">
              <a:alphaModFix amt="60000"/>
            </a:blip>
            <a:tile tx="0" ty="-704850" sx="92000" sy="89000" flip="xy" algn="ctr"/>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9"/>
          <p:cNvSpPr txBox="1">
            <a:spLocks noGrp="1"/>
          </p:cNvSpPr>
          <p:nvPr>
            <p:ph type="title"/>
          </p:nvPr>
        </p:nvSpPr>
        <p:spPr>
          <a:xfrm>
            <a:off x="8549640" y="685800"/>
            <a:ext cx="3200400" cy="173736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SzPts val="3200"/>
              <a:buFont typeface="Georgia"/>
              <a:buNone/>
              <a:defRPr sz="32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19"/>
          <p:cNvSpPr>
            <a:spLocks noGrp="1"/>
          </p:cNvSpPr>
          <p:nvPr>
            <p:ph type="pic" idx="2"/>
          </p:nvPr>
        </p:nvSpPr>
        <p:spPr>
          <a:xfrm>
            <a:off x="0" y="0"/>
            <a:ext cx="8303740" cy="6858000"/>
          </a:xfrm>
          <a:prstGeom prst="rect">
            <a:avLst/>
          </a:prstGeom>
          <a:solidFill>
            <a:srgbClr val="E4DEDB"/>
          </a:solidFill>
          <a:ln>
            <a:noFill/>
          </a:ln>
        </p:spPr>
      </p:sp>
      <p:sp>
        <p:nvSpPr>
          <p:cNvPr id="86" name="Google Shape;86;p19"/>
          <p:cNvSpPr txBox="1">
            <a:spLocks noGrp="1"/>
          </p:cNvSpPr>
          <p:nvPr>
            <p:ph type="body" idx="1"/>
          </p:nvPr>
        </p:nvSpPr>
        <p:spPr>
          <a:xfrm>
            <a:off x="8549640" y="2423160"/>
            <a:ext cx="3200400" cy="329184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000"/>
              </a:spcBef>
              <a:spcAft>
                <a:spcPts val="0"/>
              </a:spcAft>
              <a:buSzPts val="1190"/>
              <a:buNone/>
              <a:defRPr sz="1400">
                <a:solidFill>
                  <a:srgbClr val="345D7E"/>
                </a:solidFill>
              </a:defRPr>
            </a:lvl1pPr>
            <a:lvl2pPr marL="914400" lvl="1" indent="-228600" algn="l">
              <a:lnSpc>
                <a:spcPct val="90000"/>
              </a:lnSpc>
              <a:spcBef>
                <a:spcPts val="400"/>
              </a:spcBef>
              <a:spcAft>
                <a:spcPts val="0"/>
              </a:spcAft>
              <a:buSzPts val="1020"/>
              <a:buNone/>
              <a:defRPr sz="1200"/>
            </a:lvl2pPr>
            <a:lvl3pPr marL="1371600" lvl="2" indent="-228600" algn="l">
              <a:lnSpc>
                <a:spcPct val="90000"/>
              </a:lnSpc>
              <a:spcBef>
                <a:spcPts val="400"/>
              </a:spcBef>
              <a:spcAft>
                <a:spcPts val="0"/>
              </a:spcAft>
              <a:buSzPts val="850"/>
              <a:buNone/>
              <a:defRPr sz="1000"/>
            </a:lvl3pPr>
            <a:lvl4pPr marL="1828800" lvl="3" indent="-228600" algn="l">
              <a:lnSpc>
                <a:spcPct val="90000"/>
              </a:lnSpc>
              <a:spcBef>
                <a:spcPts val="400"/>
              </a:spcBef>
              <a:spcAft>
                <a:spcPts val="0"/>
              </a:spcAft>
              <a:buSzPts val="765"/>
              <a:buNone/>
              <a:defRPr sz="900"/>
            </a:lvl4pPr>
            <a:lvl5pPr marL="2286000" lvl="4" indent="-228600" algn="l">
              <a:lnSpc>
                <a:spcPct val="90000"/>
              </a:lnSpc>
              <a:spcBef>
                <a:spcPts val="400"/>
              </a:spcBef>
              <a:spcAft>
                <a:spcPts val="0"/>
              </a:spcAft>
              <a:buSzPts val="765"/>
              <a:buNone/>
              <a:defRPr sz="900"/>
            </a:lvl5pPr>
            <a:lvl6pPr marL="2743200" lvl="5" indent="-228600" algn="l">
              <a:lnSpc>
                <a:spcPct val="90000"/>
              </a:lnSpc>
              <a:spcBef>
                <a:spcPts val="400"/>
              </a:spcBef>
              <a:spcAft>
                <a:spcPts val="0"/>
              </a:spcAft>
              <a:buSzPts val="765"/>
              <a:buNone/>
              <a:defRPr sz="900"/>
            </a:lvl6pPr>
            <a:lvl7pPr marL="3200400" lvl="6" indent="-228600" algn="l">
              <a:lnSpc>
                <a:spcPct val="90000"/>
              </a:lnSpc>
              <a:spcBef>
                <a:spcPts val="400"/>
              </a:spcBef>
              <a:spcAft>
                <a:spcPts val="0"/>
              </a:spcAft>
              <a:buSzPts val="765"/>
              <a:buNone/>
              <a:defRPr sz="900"/>
            </a:lvl7pPr>
            <a:lvl8pPr marL="3657600" lvl="7" indent="-228600" algn="l">
              <a:lnSpc>
                <a:spcPct val="90000"/>
              </a:lnSpc>
              <a:spcBef>
                <a:spcPts val="400"/>
              </a:spcBef>
              <a:spcAft>
                <a:spcPts val="0"/>
              </a:spcAft>
              <a:buSzPts val="765"/>
              <a:buNone/>
              <a:defRPr sz="900"/>
            </a:lvl8pPr>
            <a:lvl9pPr marL="4114800" lvl="8" indent="-228600" algn="l">
              <a:lnSpc>
                <a:spcPct val="90000"/>
              </a:lnSpc>
              <a:spcBef>
                <a:spcPts val="400"/>
              </a:spcBef>
              <a:spcAft>
                <a:spcPts val="200"/>
              </a:spcAft>
              <a:buSzPts val="765"/>
              <a:buNone/>
              <a:defRPr sz="900"/>
            </a:lvl9pPr>
          </a:lstStyle>
          <a:p>
            <a:endParaRPr/>
          </a:p>
        </p:txBody>
      </p:sp>
      <p:sp>
        <p:nvSpPr>
          <p:cNvPr id="87" name="Google Shape;87;p19"/>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88" name="Google Shape;88;p19"/>
          <p:cNvGrpSpPr/>
          <p:nvPr/>
        </p:nvGrpSpPr>
        <p:grpSpPr>
          <a:xfrm>
            <a:off x="11401725" y="6229681"/>
            <a:ext cx="457200" cy="457200"/>
            <a:chOff x="11361456" y="6195813"/>
            <a:chExt cx="548640" cy="548640"/>
          </a:xfrm>
        </p:grpSpPr>
        <p:sp>
          <p:nvSpPr>
            <p:cNvPr id="89" name="Google Shape;89;p19"/>
            <p:cNvSpPr/>
            <p:nvPr/>
          </p:nvSpPr>
          <p:spPr>
            <a:xfrm>
              <a:off x="11361456" y="6195813"/>
              <a:ext cx="548640" cy="548640"/>
            </a:xfrm>
            <a:prstGeom prst="ellipse">
              <a:avLst/>
            </a:prstGeom>
            <a:blipFill rotWithShape="1">
              <a:blip r:embed="rId3">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 name="Google Shape;91;p19"/>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SzPts val="4800"/>
              <a:buFont typeface="Georgia"/>
              <a:buNone/>
              <a:defRPr sz="4800" b="1" i="0" u="none" strike="noStrike" cap="none">
                <a:latin typeface="Georgia"/>
                <a:ea typeface="Georgia"/>
                <a:cs typeface="Georgia"/>
                <a:sym typeface="Georg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1069848" y="2121408"/>
            <a:ext cx="10058400" cy="4050792"/>
          </a:xfrm>
          <a:prstGeom prst="rect">
            <a:avLst/>
          </a:prstGeom>
          <a:noFill/>
          <a:ln>
            <a:noFill/>
          </a:ln>
        </p:spPr>
        <p:txBody>
          <a:bodyPr spcFirstLastPara="1" wrap="square" lIns="91425" tIns="45700" rIns="91425" bIns="45700" anchor="t" anchorCtr="0">
            <a:normAutofit/>
          </a:bodyPr>
          <a:lstStyle>
            <a:lvl1pPr marL="457200" marR="0" lvl="0" indent="-336550" algn="l" rtl="0">
              <a:lnSpc>
                <a:spcPct val="90000"/>
              </a:lnSpc>
              <a:spcBef>
                <a:spcPts val="1200"/>
              </a:spcBef>
              <a:spcAft>
                <a:spcPts val="0"/>
              </a:spcAft>
              <a:buClr>
                <a:srgbClr val="548BB7"/>
              </a:buClr>
              <a:buSzPts val="1700"/>
              <a:buFont typeface="Noto Sans Symbols"/>
              <a:buChar char="▪"/>
              <a:defRPr sz="2000" b="0" i="0" u="none" strike="noStrike" cap="none">
                <a:solidFill>
                  <a:schemeClr val="dk1"/>
                </a:solidFill>
                <a:latin typeface="Trebuchet MS"/>
                <a:ea typeface="Trebuchet MS"/>
                <a:cs typeface="Trebuchet MS"/>
                <a:sym typeface="Trebuchet MS"/>
              </a:defRPr>
            </a:lvl1pPr>
            <a:lvl2pPr marL="914400" marR="0" lvl="1" indent="-325755" algn="l" rtl="0">
              <a:lnSpc>
                <a:spcPct val="90000"/>
              </a:lnSpc>
              <a:spcBef>
                <a:spcPts val="400"/>
              </a:spcBef>
              <a:spcAft>
                <a:spcPts val="0"/>
              </a:spcAft>
              <a:buClr>
                <a:srgbClr val="548BB7"/>
              </a:buClr>
              <a:buSzPts val="1530"/>
              <a:buFont typeface="Noto Sans Symbols"/>
              <a:buChar char="▪"/>
              <a:defRPr sz="1800" b="0" i="0" u="none" strike="noStrike" cap="none">
                <a:solidFill>
                  <a:schemeClr val="dk1"/>
                </a:solidFill>
                <a:latin typeface="Trebuchet MS"/>
                <a:ea typeface="Trebuchet MS"/>
                <a:cs typeface="Trebuchet MS"/>
                <a:sym typeface="Trebuchet MS"/>
              </a:defRPr>
            </a:lvl2pPr>
            <a:lvl3pPr marL="1371600" marR="0" lvl="2" indent="-314960" algn="l" rtl="0">
              <a:lnSpc>
                <a:spcPct val="90000"/>
              </a:lnSpc>
              <a:spcBef>
                <a:spcPts val="400"/>
              </a:spcBef>
              <a:spcAft>
                <a:spcPts val="0"/>
              </a:spcAft>
              <a:buClr>
                <a:srgbClr val="548BB7"/>
              </a:buClr>
              <a:buSzPts val="1360"/>
              <a:buFont typeface="Noto Sans Symbols"/>
              <a:buChar char="▪"/>
              <a:defRPr sz="1600" b="0" i="0" u="none" strike="noStrike" cap="none">
                <a:solidFill>
                  <a:schemeClr val="dk1"/>
                </a:solidFill>
                <a:latin typeface="Trebuchet MS"/>
                <a:ea typeface="Trebuchet MS"/>
                <a:cs typeface="Trebuchet MS"/>
                <a:sym typeface="Trebuchet MS"/>
              </a:defRPr>
            </a:lvl3pPr>
            <a:lvl4pPr marL="1828800" marR="0" lvl="3" indent="-314960" algn="l" rtl="0">
              <a:lnSpc>
                <a:spcPct val="90000"/>
              </a:lnSpc>
              <a:spcBef>
                <a:spcPts val="400"/>
              </a:spcBef>
              <a:spcAft>
                <a:spcPts val="0"/>
              </a:spcAft>
              <a:buClr>
                <a:srgbClr val="548BB7"/>
              </a:buClr>
              <a:buSzPts val="1360"/>
              <a:buFont typeface="Noto Sans Symbols"/>
              <a:buChar char="▪"/>
              <a:defRPr sz="1600" b="0" i="0" u="none" strike="noStrike" cap="none">
                <a:solidFill>
                  <a:schemeClr val="dk1"/>
                </a:solidFill>
                <a:latin typeface="Trebuchet MS"/>
                <a:ea typeface="Trebuchet MS"/>
                <a:cs typeface="Trebuchet MS"/>
                <a:sym typeface="Trebuchet MS"/>
              </a:defRPr>
            </a:lvl4pPr>
            <a:lvl5pPr marL="2286000" marR="0" lvl="4" indent="-314960" algn="l" rtl="0">
              <a:lnSpc>
                <a:spcPct val="90000"/>
              </a:lnSpc>
              <a:spcBef>
                <a:spcPts val="400"/>
              </a:spcBef>
              <a:spcAft>
                <a:spcPts val="0"/>
              </a:spcAft>
              <a:buClr>
                <a:srgbClr val="548BB7"/>
              </a:buClr>
              <a:buSzPts val="1360"/>
              <a:buFont typeface="Noto Sans Symbols"/>
              <a:buChar char="▪"/>
              <a:defRPr sz="1600" b="0" i="0" u="none" strike="noStrike" cap="none">
                <a:solidFill>
                  <a:schemeClr val="dk1"/>
                </a:solidFill>
                <a:latin typeface="Trebuchet MS"/>
                <a:ea typeface="Trebuchet MS"/>
                <a:cs typeface="Trebuchet MS"/>
                <a:sym typeface="Trebuchet MS"/>
              </a:defRPr>
            </a:lvl5pPr>
            <a:lvl6pPr marL="2743200" marR="0" lvl="5" indent="-314960" algn="l" rtl="0">
              <a:lnSpc>
                <a:spcPct val="90000"/>
              </a:lnSpc>
              <a:spcBef>
                <a:spcPts val="400"/>
              </a:spcBef>
              <a:spcAft>
                <a:spcPts val="0"/>
              </a:spcAft>
              <a:buClr>
                <a:srgbClr val="548BB7"/>
              </a:buClr>
              <a:buSzPts val="1360"/>
              <a:buFont typeface="Noto Sans Symbols"/>
              <a:buChar char="▪"/>
              <a:defRPr sz="1600" b="0" i="0" u="none" strike="noStrike" cap="none">
                <a:solidFill>
                  <a:schemeClr val="dk1"/>
                </a:solidFill>
                <a:latin typeface="Trebuchet MS"/>
                <a:ea typeface="Trebuchet MS"/>
                <a:cs typeface="Trebuchet MS"/>
                <a:sym typeface="Trebuchet MS"/>
              </a:defRPr>
            </a:lvl6pPr>
            <a:lvl7pPr marL="3200400" marR="0" lvl="6" indent="-314960" algn="l" rtl="0">
              <a:lnSpc>
                <a:spcPct val="90000"/>
              </a:lnSpc>
              <a:spcBef>
                <a:spcPts val="400"/>
              </a:spcBef>
              <a:spcAft>
                <a:spcPts val="0"/>
              </a:spcAft>
              <a:buClr>
                <a:srgbClr val="548BB7"/>
              </a:buClr>
              <a:buSzPts val="1360"/>
              <a:buFont typeface="Noto Sans Symbols"/>
              <a:buChar char="▪"/>
              <a:defRPr sz="1600" b="0" i="0" u="none" strike="noStrike" cap="none">
                <a:solidFill>
                  <a:schemeClr val="dk1"/>
                </a:solidFill>
                <a:latin typeface="Trebuchet MS"/>
                <a:ea typeface="Trebuchet MS"/>
                <a:cs typeface="Trebuchet MS"/>
                <a:sym typeface="Trebuchet MS"/>
              </a:defRPr>
            </a:lvl7pPr>
            <a:lvl8pPr marL="3657600" marR="0" lvl="7" indent="-314959" algn="l" rtl="0">
              <a:lnSpc>
                <a:spcPct val="90000"/>
              </a:lnSpc>
              <a:spcBef>
                <a:spcPts val="400"/>
              </a:spcBef>
              <a:spcAft>
                <a:spcPts val="0"/>
              </a:spcAft>
              <a:buClr>
                <a:srgbClr val="548BB7"/>
              </a:buClr>
              <a:buSzPts val="1360"/>
              <a:buFont typeface="Noto Sans Symbols"/>
              <a:buChar char="▪"/>
              <a:defRPr sz="1600" b="0" i="0" u="none" strike="noStrike" cap="none">
                <a:solidFill>
                  <a:schemeClr val="dk1"/>
                </a:solidFill>
                <a:latin typeface="Trebuchet MS"/>
                <a:ea typeface="Trebuchet MS"/>
                <a:cs typeface="Trebuchet MS"/>
                <a:sym typeface="Trebuchet MS"/>
              </a:defRPr>
            </a:lvl8pPr>
            <a:lvl9pPr marL="4114800" marR="0" lvl="8" indent="-314959" algn="l" rtl="0">
              <a:lnSpc>
                <a:spcPct val="90000"/>
              </a:lnSpc>
              <a:spcBef>
                <a:spcPts val="400"/>
              </a:spcBef>
              <a:spcAft>
                <a:spcPts val="200"/>
              </a:spcAft>
              <a:buClr>
                <a:srgbClr val="548BB7"/>
              </a:buClr>
              <a:buSzPts val="1360"/>
              <a:buFont typeface="Noto Sans Symbols"/>
              <a:buChar char="▪"/>
              <a:defRPr sz="1600" b="0" i="0" u="none" strike="noStrike" cap="none">
                <a:solidFill>
                  <a:schemeClr val="dk1"/>
                </a:solidFill>
                <a:latin typeface="Trebuchet MS"/>
                <a:ea typeface="Trebuchet MS"/>
                <a:cs typeface="Trebuchet MS"/>
                <a:sym typeface="Trebuchet MS"/>
              </a:defRPr>
            </a:lvl9pPr>
          </a:lstStyle>
          <a:p>
            <a:endParaRPr/>
          </a:p>
        </p:txBody>
      </p:sp>
      <p:sp>
        <p:nvSpPr>
          <p:cNvPr id="12" name="Google Shape;12;p10"/>
          <p:cNvSpPr txBox="1">
            <a:spLocks noGrp="1"/>
          </p:cNvSpPr>
          <p:nvPr>
            <p:ph type="dt" idx="10"/>
          </p:nvPr>
        </p:nvSpPr>
        <p:spPr>
          <a:xfrm>
            <a:off x="7964424" y="6272784"/>
            <a:ext cx="3273552"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1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 name="Google Shape;13;p10"/>
          <p:cNvSpPr txBox="1">
            <a:spLocks noGrp="1"/>
          </p:cNvSpPr>
          <p:nvPr>
            <p:ph type="ftr" idx="11"/>
          </p:nvPr>
        </p:nvSpPr>
        <p:spPr>
          <a:xfrm>
            <a:off x="1088136" y="6272784"/>
            <a:ext cx="6327648"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1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grpSp>
        <p:nvGrpSpPr>
          <p:cNvPr id="14" name="Google Shape;14;p10"/>
          <p:cNvGrpSpPr/>
          <p:nvPr/>
        </p:nvGrpSpPr>
        <p:grpSpPr>
          <a:xfrm>
            <a:off x="11401725" y="6229681"/>
            <a:ext cx="457200" cy="457200"/>
            <a:chOff x="11361456" y="6195813"/>
            <a:chExt cx="548640" cy="548640"/>
          </a:xfrm>
        </p:grpSpPr>
        <p:sp>
          <p:nvSpPr>
            <p:cNvPr id="15" name="Google Shape;15;p10"/>
            <p:cNvSpPr/>
            <p:nvPr/>
          </p:nvSpPr>
          <p:spPr>
            <a:xfrm>
              <a:off x="11361456" y="6195813"/>
              <a:ext cx="548640" cy="548640"/>
            </a:xfrm>
            <a:prstGeom prst="ellipse">
              <a:avLst/>
            </a:prstGeom>
            <a:blipFill rotWithShape="1">
              <a:blip r:embed="rId13">
                <a:alphaModFix/>
              </a:blip>
              <a:tile tx="50800" ty="0" sx="85000" sy="85000" flip="none" algn="tl"/>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0"/>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10"/>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400" b="1" i="0" u="none" strike="noStrike" cap="none">
                <a:solidFill>
                  <a:srgbClr val="FFFFFF"/>
                </a:solidFill>
                <a:latin typeface="Trebuchet MS"/>
                <a:ea typeface="Trebuchet MS"/>
                <a:cs typeface="Trebuchet MS"/>
                <a:sym typeface="Trebuchet MS"/>
              </a:defRPr>
            </a:lvl1pPr>
            <a:lvl2pPr marL="0" marR="0" lvl="1" indent="0" algn="ctr" rtl="0">
              <a:spcBef>
                <a:spcPts val="0"/>
              </a:spcBef>
              <a:buNone/>
              <a:defRPr sz="1400" b="1" i="0" u="none" strike="noStrike" cap="none">
                <a:solidFill>
                  <a:srgbClr val="FFFFFF"/>
                </a:solidFill>
                <a:latin typeface="Trebuchet MS"/>
                <a:ea typeface="Trebuchet MS"/>
                <a:cs typeface="Trebuchet MS"/>
                <a:sym typeface="Trebuchet MS"/>
              </a:defRPr>
            </a:lvl2pPr>
            <a:lvl3pPr marL="0" marR="0" lvl="2" indent="0" algn="ctr" rtl="0">
              <a:spcBef>
                <a:spcPts val="0"/>
              </a:spcBef>
              <a:buNone/>
              <a:defRPr sz="1400" b="1" i="0" u="none" strike="noStrike" cap="none">
                <a:solidFill>
                  <a:srgbClr val="FFFFFF"/>
                </a:solidFill>
                <a:latin typeface="Trebuchet MS"/>
                <a:ea typeface="Trebuchet MS"/>
                <a:cs typeface="Trebuchet MS"/>
                <a:sym typeface="Trebuchet MS"/>
              </a:defRPr>
            </a:lvl3pPr>
            <a:lvl4pPr marL="0" marR="0" lvl="3" indent="0" algn="ctr" rtl="0">
              <a:spcBef>
                <a:spcPts val="0"/>
              </a:spcBef>
              <a:buNone/>
              <a:defRPr sz="1400" b="1" i="0" u="none" strike="noStrike" cap="none">
                <a:solidFill>
                  <a:srgbClr val="FFFFFF"/>
                </a:solidFill>
                <a:latin typeface="Trebuchet MS"/>
                <a:ea typeface="Trebuchet MS"/>
                <a:cs typeface="Trebuchet MS"/>
                <a:sym typeface="Trebuchet MS"/>
              </a:defRPr>
            </a:lvl4pPr>
            <a:lvl5pPr marL="0" marR="0" lvl="4" indent="0" algn="ctr" rtl="0">
              <a:spcBef>
                <a:spcPts val="0"/>
              </a:spcBef>
              <a:buNone/>
              <a:defRPr sz="1400" b="1" i="0" u="none" strike="noStrike" cap="none">
                <a:solidFill>
                  <a:srgbClr val="FFFFFF"/>
                </a:solidFill>
                <a:latin typeface="Trebuchet MS"/>
                <a:ea typeface="Trebuchet MS"/>
                <a:cs typeface="Trebuchet MS"/>
                <a:sym typeface="Trebuchet MS"/>
              </a:defRPr>
            </a:lvl5pPr>
            <a:lvl6pPr marL="0" marR="0" lvl="5" indent="0" algn="ctr" rtl="0">
              <a:spcBef>
                <a:spcPts val="0"/>
              </a:spcBef>
              <a:buNone/>
              <a:defRPr sz="1400" b="1" i="0" u="none" strike="noStrike" cap="none">
                <a:solidFill>
                  <a:srgbClr val="FFFFFF"/>
                </a:solidFill>
                <a:latin typeface="Trebuchet MS"/>
                <a:ea typeface="Trebuchet MS"/>
                <a:cs typeface="Trebuchet MS"/>
                <a:sym typeface="Trebuchet MS"/>
              </a:defRPr>
            </a:lvl6pPr>
            <a:lvl7pPr marL="0" marR="0" lvl="6" indent="0" algn="ctr" rtl="0">
              <a:spcBef>
                <a:spcPts val="0"/>
              </a:spcBef>
              <a:buNone/>
              <a:defRPr sz="1400" b="1" i="0" u="none" strike="noStrike" cap="none">
                <a:solidFill>
                  <a:srgbClr val="FFFFFF"/>
                </a:solidFill>
                <a:latin typeface="Trebuchet MS"/>
                <a:ea typeface="Trebuchet MS"/>
                <a:cs typeface="Trebuchet MS"/>
                <a:sym typeface="Trebuchet MS"/>
              </a:defRPr>
            </a:lvl7pPr>
            <a:lvl8pPr marL="0" marR="0" lvl="7" indent="0" algn="ctr" rtl="0">
              <a:spcBef>
                <a:spcPts val="0"/>
              </a:spcBef>
              <a:buNone/>
              <a:defRPr sz="1400" b="1" i="0" u="none" strike="noStrike" cap="none">
                <a:solidFill>
                  <a:srgbClr val="FFFFFF"/>
                </a:solidFill>
                <a:latin typeface="Trebuchet MS"/>
                <a:ea typeface="Trebuchet MS"/>
                <a:cs typeface="Trebuchet MS"/>
                <a:sym typeface="Trebuchet MS"/>
              </a:defRPr>
            </a:lvl8pPr>
            <a:lvl9pPr marL="0" marR="0" lvl="8" indent="0" algn="ctr" rtl="0">
              <a:spcBef>
                <a:spcPts val="0"/>
              </a:spcBef>
              <a:buNone/>
              <a:defRPr sz="1400" b="1" i="0" u="none" strike="noStrike" cap="none">
                <a:solidFill>
                  <a:srgbClr val="FFFFFF"/>
                </a:solidFill>
                <a:latin typeface="Trebuchet MS"/>
                <a:ea typeface="Trebuchet MS"/>
                <a:cs typeface="Trebuchet MS"/>
                <a:sym typeface="Trebuchet MS"/>
              </a:defRPr>
            </a:lvl9pPr>
          </a:lstStyle>
          <a:p>
            <a:pPr marL="0" lvl="0" indent="0" algn="ct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19.png"/><Relationship Id="rId5" Type="http://schemas.openxmlformats.org/officeDocument/2006/relationships/image" Target="../media/image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0.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image" Target="../media/image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
          <p:cNvSpPr txBox="1">
            <a:spLocks noGrp="1"/>
          </p:cNvSpPr>
          <p:nvPr>
            <p:ph type="ctrTitle"/>
          </p:nvPr>
        </p:nvSpPr>
        <p:spPr>
          <a:xfrm>
            <a:off x="1051560" y="1432223"/>
            <a:ext cx="9966960" cy="3035808"/>
          </a:xfrm>
          <a:prstGeom prst="rect">
            <a:avLst/>
          </a:prstGeom>
          <a:noFill/>
          <a:ln>
            <a:noFill/>
          </a:ln>
        </p:spPr>
        <p:txBody>
          <a:bodyPr spcFirstLastPara="1" wrap="square" lIns="91425" tIns="45700" rIns="91425" bIns="45700" anchor="ctr" anchorCtr="0">
            <a:noAutofit/>
          </a:bodyPr>
          <a:lstStyle/>
          <a:p>
            <a:pPr marL="0" lvl="0" indent="0" algn="l" rtl="0">
              <a:lnSpc>
                <a:spcPct val="85000"/>
              </a:lnSpc>
              <a:spcBef>
                <a:spcPts val="0"/>
              </a:spcBef>
              <a:spcAft>
                <a:spcPts val="0"/>
              </a:spcAft>
              <a:buSzPts val="6000"/>
              <a:buFont typeface="Georgia"/>
              <a:buNone/>
            </a:pPr>
            <a:r>
              <a:rPr lang="en-US" sz="6000" b="1"/>
              <a:t>Robot @ Factory - </a:t>
            </a:r>
            <a:br>
              <a:rPr lang="en-US" sz="6000" b="1"/>
            </a:br>
            <a:r>
              <a:rPr lang="en-US" sz="6000" b="1"/>
              <a:t>Scheduling Optimizer</a:t>
            </a:r>
            <a:endParaRPr/>
          </a:p>
        </p:txBody>
      </p:sp>
      <p:sp>
        <p:nvSpPr>
          <p:cNvPr id="109" name="Google Shape;109;p1"/>
          <p:cNvSpPr txBox="1">
            <a:spLocks noGrp="1"/>
          </p:cNvSpPr>
          <p:nvPr>
            <p:ph type="subTitle" idx="1"/>
          </p:nvPr>
        </p:nvSpPr>
        <p:spPr>
          <a:xfrm>
            <a:off x="1051560" y="4468031"/>
            <a:ext cx="8915399" cy="364836"/>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SzPts val="1870"/>
              <a:buNone/>
            </a:pPr>
            <a:r>
              <a:rPr lang="en-US" b="1"/>
              <a:t>PDEEC – Optimization Techniques</a:t>
            </a:r>
            <a:endParaRPr/>
          </a:p>
        </p:txBody>
      </p:sp>
      <p:sp>
        <p:nvSpPr>
          <p:cNvPr id="110" name="Google Shape;110;p1"/>
          <p:cNvSpPr txBox="1"/>
          <p:nvPr/>
        </p:nvSpPr>
        <p:spPr>
          <a:xfrm>
            <a:off x="1051561" y="4832867"/>
            <a:ext cx="8915398" cy="364836"/>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Clr>
                <a:schemeClr val="accent1"/>
              </a:buClr>
              <a:buSzPts val="1800"/>
              <a:buFont typeface="Noto Sans Symbols"/>
              <a:buNone/>
            </a:pPr>
            <a:r>
              <a:rPr lang="en-US" sz="1800" b="0" i="0" u="none" strike="noStrike" cap="none">
                <a:solidFill>
                  <a:srgbClr val="595959"/>
                </a:solidFill>
                <a:latin typeface="Trebuchet MS"/>
                <a:ea typeface="Trebuchet MS"/>
                <a:cs typeface="Trebuchet MS"/>
                <a:sym typeface="Trebuchet MS"/>
              </a:rPr>
              <a:t>João Martins, José Carvalho, Maria Lopes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5"/>
          <p:cNvSpPr txBox="1">
            <a:spLocks noGrp="1"/>
          </p:cNvSpPr>
          <p:nvPr>
            <p:ph type="body" idx="1"/>
          </p:nvPr>
        </p:nvSpPr>
        <p:spPr>
          <a:xfrm>
            <a:off x="420952" y="437109"/>
            <a:ext cx="10970953" cy="5693849"/>
          </a:xfrm>
          <a:prstGeom prst="rect">
            <a:avLst/>
          </a:prstGeom>
          <a:noFill/>
          <a:ln>
            <a:noFill/>
          </a:ln>
        </p:spPr>
        <p:txBody>
          <a:bodyPr spcFirstLastPara="1" wrap="square" lIns="91425" tIns="45700" rIns="91425" bIns="45700" anchor="t" anchorCtr="0">
            <a:normAutofit/>
          </a:bodyPr>
          <a:lstStyle/>
          <a:p>
            <a:pPr marL="182880" lvl="0" indent="-182880" algn="l" rtl="0">
              <a:lnSpc>
                <a:spcPct val="150000"/>
              </a:lnSpc>
              <a:spcBef>
                <a:spcPts val="0"/>
              </a:spcBef>
              <a:spcAft>
                <a:spcPts val="0"/>
              </a:spcAft>
              <a:buSzPct val="85000"/>
              <a:buChar char="▪"/>
            </a:pPr>
            <a:r>
              <a:rPr lang="en-US" b="1"/>
              <a:t>Restrictions</a:t>
            </a:r>
            <a:r>
              <a:rPr lang="en-US"/>
              <a:t>:</a:t>
            </a:r>
            <a:endParaRPr/>
          </a:p>
          <a:p>
            <a:pPr marL="457200" lvl="1" indent="-182880" algn="l" rtl="0">
              <a:lnSpc>
                <a:spcPct val="150000"/>
              </a:lnSpc>
              <a:spcBef>
                <a:spcPts val="400"/>
              </a:spcBef>
              <a:spcAft>
                <a:spcPts val="0"/>
              </a:spcAft>
              <a:buSzPct val="85000"/>
              <a:buChar char="▪"/>
            </a:pPr>
            <a:r>
              <a:rPr lang="pt-PT"/>
              <a:t>More </a:t>
            </a:r>
            <a:r>
              <a:rPr lang="pt-PT" err="1"/>
              <a:t>related</a:t>
            </a:r>
            <a:r>
              <a:rPr lang="pt-PT"/>
              <a:t> to temporal </a:t>
            </a:r>
            <a:r>
              <a:rPr lang="pt-PT" err="1"/>
              <a:t>relations</a:t>
            </a:r>
            <a:r>
              <a:rPr lang="pt-PT"/>
              <a:t> </a:t>
            </a:r>
            <a:r>
              <a:rPr lang="pt-PT" err="1"/>
              <a:t>between</a:t>
            </a:r>
            <a:r>
              <a:rPr lang="pt-PT"/>
              <a:t> </a:t>
            </a:r>
            <a:r>
              <a:rPr lang="pt-PT" err="1"/>
              <a:t>tasks</a:t>
            </a:r>
            <a:endParaRPr lang="pt-PT"/>
          </a:p>
          <a:p>
            <a:pPr marL="457200" lvl="1" indent="-182880" algn="l" rtl="0">
              <a:lnSpc>
                <a:spcPct val="150000"/>
              </a:lnSpc>
              <a:spcBef>
                <a:spcPts val="400"/>
              </a:spcBef>
              <a:spcAft>
                <a:spcPts val="0"/>
              </a:spcAft>
              <a:buSzPct val="85000"/>
              <a:buChar char="▪"/>
            </a:pPr>
            <a:r>
              <a:rPr lang="pt-PT" err="1"/>
              <a:t>Simplified</a:t>
            </a:r>
            <a:r>
              <a:rPr lang="pt-PT"/>
              <a:t> </a:t>
            </a:r>
            <a:r>
              <a:rPr lang="pt-PT" err="1"/>
              <a:t>due</a:t>
            </a:r>
            <a:r>
              <a:rPr lang="pt-PT"/>
              <a:t> to </a:t>
            </a:r>
            <a:r>
              <a:rPr lang="pt-PT" err="1"/>
              <a:t>the</a:t>
            </a:r>
            <a:r>
              <a:rPr lang="pt-PT"/>
              <a:t> use </a:t>
            </a:r>
            <a:r>
              <a:rPr lang="pt-PT" err="1"/>
              <a:t>of</a:t>
            </a:r>
            <a:r>
              <a:rPr lang="pt-PT"/>
              <a:t> </a:t>
            </a:r>
            <a:r>
              <a:rPr lang="pt-PT" err="1"/>
              <a:t>the</a:t>
            </a:r>
            <a:r>
              <a:rPr lang="pt-PT"/>
              <a:t> </a:t>
            </a:r>
            <a:r>
              <a:rPr lang="pt-PT" err="1"/>
              <a:t>existing</a:t>
            </a:r>
            <a:r>
              <a:rPr lang="pt-PT"/>
              <a:t> CP </a:t>
            </a:r>
            <a:r>
              <a:rPr lang="pt-PT" err="1"/>
              <a:t>functions</a:t>
            </a:r>
            <a:endParaRPr lang="pt-PT"/>
          </a:p>
          <a:p>
            <a:pPr marL="457200" lvl="1" indent="-182880" algn="l" rtl="0">
              <a:lnSpc>
                <a:spcPct val="150000"/>
              </a:lnSpc>
              <a:spcBef>
                <a:spcPts val="400"/>
              </a:spcBef>
              <a:spcAft>
                <a:spcPts val="0"/>
              </a:spcAft>
              <a:buSzPct val="85000"/>
              <a:buChar char="▪"/>
            </a:pPr>
            <a:r>
              <a:rPr lang="pt-PT"/>
              <a:t>17 </a:t>
            </a:r>
            <a:r>
              <a:rPr lang="pt-PT" err="1"/>
              <a:t>restrictions</a:t>
            </a:r>
            <a:r>
              <a:rPr lang="pt-PT"/>
              <a:t> in total</a:t>
            </a:r>
          </a:p>
          <a:p>
            <a:pPr marL="914400" lvl="2" indent="-182880">
              <a:lnSpc>
                <a:spcPct val="150000"/>
              </a:lnSpc>
              <a:buSzPct val="85000"/>
            </a:pPr>
            <a:r>
              <a:rPr lang="pt-PT"/>
              <a:t>Some extra are </a:t>
            </a:r>
            <a:r>
              <a:rPr lang="pt-PT" err="1"/>
              <a:t>used</a:t>
            </a:r>
            <a:r>
              <a:rPr lang="pt-PT"/>
              <a:t> </a:t>
            </a:r>
            <a:r>
              <a:rPr lang="pt-PT" err="1"/>
              <a:t>just</a:t>
            </a:r>
            <a:r>
              <a:rPr lang="pt-PT"/>
              <a:t> to </a:t>
            </a:r>
            <a:r>
              <a:rPr lang="pt-PT" err="1"/>
              <a:t>reduce</a:t>
            </a:r>
            <a:r>
              <a:rPr lang="pt-PT"/>
              <a:t> </a:t>
            </a:r>
            <a:r>
              <a:rPr lang="pt-PT" err="1"/>
              <a:t>the</a:t>
            </a:r>
            <a:r>
              <a:rPr lang="pt-PT"/>
              <a:t> </a:t>
            </a:r>
            <a:r>
              <a:rPr lang="pt-PT" err="1"/>
              <a:t>search</a:t>
            </a:r>
            <a:r>
              <a:rPr lang="pt-PT"/>
              <a:t> </a:t>
            </a:r>
            <a:r>
              <a:rPr lang="pt-PT" err="1"/>
              <a:t>space</a:t>
            </a:r>
            <a:endParaRPr lang="pt-PT"/>
          </a:p>
          <a:p>
            <a:pPr marL="457200" lvl="1" indent="-182880" algn="l" rtl="0">
              <a:lnSpc>
                <a:spcPct val="150000"/>
              </a:lnSpc>
              <a:spcBef>
                <a:spcPts val="400"/>
              </a:spcBef>
              <a:spcAft>
                <a:spcPts val="0"/>
              </a:spcAft>
              <a:buSzPct val="85000"/>
              <a:buChar char="▪"/>
            </a:pPr>
            <a:endParaRPr lang="pt-PT"/>
          </a:p>
          <a:p>
            <a:pPr marL="457200" lvl="1" indent="-182880" algn="l" rtl="0">
              <a:lnSpc>
                <a:spcPct val="150000"/>
              </a:lnSpc>
              <a:spcBef>
                <a:spcPts val="400"/>
              </a:spcBef>
              <a:spcAft>
                <a:spcPts val="0"/>
              </a:spcAft>
              <a:buSzPct val="85000"/>
              <a:buChar char="▪"/>
            </a:pPr>
            <a:r>
              <a:rPr lang="pt-PT" err="1"/>
              <a:t>Examples</a:t>
            </a:r>
            <a:r>
              <a:rPr lang="pt-PT"/>
              <a:t>:</a:t>
            </a:r>
          </a:p>
          <a:p>
            <a:pPr marL="274320" lvl="1" indent="0" algn="l" rtl="0">
              <a:lnSpc>
                <a:spcPct val="150000"/>
              </a:lnSpc>
              <a:spcBef>
                <a:spcPts val="400"/>
              </a:spcBef>
              <a:spcAft>
                <a:spcPts val="0"/>
              </a:spcAft>
              <a:buSzPct val="85000"/>
              <a:buNone/>
            </a:pPr>
            <a:endParaRPr lang="pt-PT"/>
          </a:p>
          <a:p>
            <a:pPr marL="731520" lvl="2" indent="-102996" algn="l" rtl="0">
              <a:lnSpc>
                <a:spcPct val="90000"/>
              </a:lnSpc>
              <a:spcBef>
                <a:spcPts val="600"/>
              </a:spcBef>
              <a:spcAft>
                <a:spcPts val="0"/>
              </a:spcAft>
              <a:buSzPct val="85000"/>
              <a:buNone/>
            </a:pPr>
            <a:endParaRPr lang="pt-PT"/>
          </a:p>
        </p:txBody>
      </p:sp>
      <p:sp>
        <p:nvSpPr>
          <p:cNvPr id="165" name="Google Shape;165;p5"/>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10</a:t>
            </a:fld>
            <a:endParaRPr/>
          </a:p>
        </p:txBody>
      </p:sp>
      <p:pic>
        <p:nvPicPr>
          <p:cNvPr id="7" name="Picture 6">
            <a:extLst>
              <a:ext uri="{FF2B5EF4-FFF2-40B4-BE49-F238E27FC236}">
                <a16:creationId xmlns:a16="http://schemas.microsoft.com/office/drawing/2014/main" id="{7C7425E5-57C1-4E13-780E-3624A692129C}"/>
              </a:ext>
            </a:extLst>
          </p:cNvPr>
          <p:cNvPicPr>
            <a:picLocks noChangeAspect="1"/>
          </p:cNvPicPr>
          <p:nvPr>
            <p:custDataLst>
              <p:tags r:id="rId1"/>
            </p:custDataLst>
          </p:nvPr>
        </p:nvPicPr>
        <p:blipFill>
          <a:blip r:embed="rId4"/>
          <a:stretch>
            <a:fillRect/>
          </a:stretch>
        </p:blipFill>
        <p:spPr>
          <a:xfrm>
            <a:off x="2612504" y="4067717"/>
            <a:ext cx="6966992" cy="1730749"/>
          </a:xfrm>
          <a:prstGeom prst="rect">
            <a:avLst/>
          </a:prstGeom>
        </p:spPr>
      </p:pic>
    </p:spTree>
    <p:extLst>
      <p:ext uri="{BB962C8B-B14F-4D97-AF65-F5344CB8AC3E}">
        <p14:creationId xmlns:p14="http://schemas.microsoft.com/office/powerpoint/2010/main" val="312612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84" name="Google Shape;184;p7"/>
          <p:cNvSpPr/>
          <p:nvPr/>
        </p:nvSpPr>
        <p:spPr>
          <a:xfrm>
            <a:off x="11401725" y="6229681"/>
            <a:ext cx="457200" cy="457200"/>
          </a:xfrm>
          <a:prstGeom prst="ellipse">
            <a:avLst/>
          </a:prstGeom>
          <a:blipFill rotWithShape="1">
            <a:blip r:embed="rId4">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1" i="0" u="none" strike="noStrike" cap="none">
              <a:solidFill>
                <a:srgbClr val="FFFFFF"/>
              </a:solidFill>
              <a:latin typeface="Rockwell"/>
              <a:ea typeface="Rockwell"/>
              <a:cs typeface="Rockwell"/>
              <a:sym typeface="Rockwell"/>
            </a:endParaRPr>
          </a:p>
        </p:txBody>
      </p:sp>
      <p:sp>
        <p:nvSpPr>
          <p:cNvPr id="185" name="Google Shape;185;p7"/>
          <p:cNvSpPr/>
          <p:nvPr/>
        </p:nvSpPr>
        <p:spPr>
          <a:xfrm>
            <a:off x="11430918" y="6258874"/>
            <a:ext cx="398813" cy="398815"/>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rebuchet MS"/>
              <a:buNone/>
            </a:pPr>
            <a:endParaRPr sz="1800" b="0" i="0" u="none" strike="noStrike" cap="none">
              <a:solidFill>
                <a:srgbClr val="FFFFFF"/>
              </a:solidFill>
              <a:latin typeface="Calibri"/>
              <a:ea typeface="Calibri"/>
              <a:cs typeface="Calibri"/>
              <a:sym typeface="Calibri"/>
            </a:endParaRPr>
          </a:p>
        </p:txBody>
      </p:sp>
      <p:sp>
        <p:nvSpPr>
          <p:cNvPr id="186" name="Google Shape;186;p7"/>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10</a:t>
            </a:fld>
            <a:endParaRPr/>
          </a:p>
        </p:txBody>
      </p:sp>
      <p:pic>
        <p:nvPicPr>
          <p:cNvPr id="4" name="Imagem 3" descr="Uma imagem com texto, captura de ecrã, diagrama, file&#10;&#10;Descrição gerada automaticamente">
            <a:extLst>
              <a:ext uri="{FF2B5EF4-FFF2-40B4-BE49-F238E27FC236}">
                <a16:creationId xmlns:a16="http://schemas.microsoft.com/office/drawing/2014/main" id="{F68380EC-E84D-F97F-55FD-1D320DAFE69B}"/>
              </a:ext>
            </a:extLst>
          </p:cNvPr>
          <p:cNvPicPr>
            <a:picLocks noChangeAspect="1"/>
          </p:cNvPicPr>
          <p:nvPr/>
        </p:nvPicPr>
        <p:blipFill>
          <a:blip r:embed="rId5"/>
          <a:stretch>
            <a:fillRect/>
          </a:stretch>
        </p:blipFill>
        <p:spPr>
          <a:xfrm>
            <a:off x="982406" y="3148701"/>
            <a:ext cx="4685004" cy="3422923"/>
          </a:xfrm>
          <a:prstGeom prst="rect">
            <a:avLst/>
          </a:prstGeom>
        </p:spPr>
      </p:pic>
      <p:sp>
        <p:nvSpPr>
          <p:cNvPr id="8" name="Google Shape;164;p5">
            <a:extLst>
              <a:ext uri="{FF2B5EF4-FFF2-40B4-BE49-F238E27FC236}">
                <a16:creationId xmlns:a16="http://schemas.microsoft.com/office/drawing/2014/main" id="{2292738D-9A2B-12ED-03EB-7589B4ADCD28}"/>
              </a:ext>
            </a:extLst>
          </p:cNvPr>
          <p:cNvSpPr txBox="1">
            <a:spLocks noGrp="1"/>
          </p:cNvSpPr>
          <p:nvPr>
            <p:ph type="body" idx="1"/>
          </p:nvPr>
        </p:nvSpPr>
        <p:spPr>
          <a:xfrm>
            <a:off x="6263783" y="3520202"/>
            <a:ext cx="5333088" cy="2313027"/>
          </a:xfrm>
          <a:prstGeom prst="rect">
            <a:avLst/>
          </a:prstGeom>
          <a:noFill/>
          <a:ln>
            <a:noFill/>
          </a:ln>
        </p:spPr>
        <p:txBody>
          <a:bodyPr spcFirstLastPara="1" wrap="square" lIns="91425" tIns="45700" rIns="91425" bIns="45700" anchor="t" anchorCtr="0">
            <a:normAutofit/>
          </a:bodyPr>
          <a:lstStyle/>
          <a:p>
            <a:pPr marL="182880" indent="-182880">
              <a:lnSpc>
                <a:spcPct val="150000"/>
              </a:lnSpc>
              <a:spcBef>
                <a:spcPts val="0"/>
              </a:spcBef>
              <a:buSzPct val="85000"/>
            </a:pPr>
            <a:r>
              <a:rPr lang="en-US" b="1" dirty="0"/>
              <a:t>Solving Times for Round 2</a:t>
            </a:r>
            <a:r>
              <a:rPr lang="en-US" dirty="0"/>
              <a:t>:</a:t>
            </a:r>
            <a:endParaRPr dirty="0"/>
          </a:p>
          <a:p>
            <a:pPr marL="457200" lvl="1" indent="-182880">
              <a:lnSpc>
                <a:spcPct val="150000"/>
              </a:lnSpc>
              <a:spcBef>
                <a:spcPts val="600"/>
              </a:spcBef>
              <a:buSzPct val="85000"/>
            </a:pPr>
            <a:r>
              <a:rPr lang="en-US" sz="1600" dirty="0"/>
              <a:t>Solving times increased over the robot's capacity</a:t>
            </a:r>
          </a:p>
          <a:p>
            <a:pPr marL="457200" lvl="1" indent="-182880">
              <a:lnSpc>
                <a:spcPct val="150000"/>
              </a:lnSpc>
              <a:spcBef>
                <a:spcPts val="600"/>
              </a:spcBef>
              <a:buSzPct val="85000"/>
            </a:pPr>
            <a:r>
              <a:rPr lang="en-US" sz="1600" dirty="0"/>
              <a:t>Although it </a:t>
            </a:r>
            <a:r>
              <a:rPr lang="en-US" sz="1600"/>
              <a:t>takes</a:t>
            </a:r>
            <a:r>
              <a:rPr lang="en-US" sz="1600" dirty="0"/>
              <a:t> minutes to search all solution space, the optimal solution is found within few seconds.</a:t>
            </a:r>
          </a:p>
          <a:p>
            <a:pPr marL="457200" lvl="1" indent="-182880" algn="l" rtl="0">
              <a:lnSpc>
                <a:spcPct val="150000"/>
              </a:lnSpc>
              <a:spcBef>
                <a:spcPts val="600"/>
              </a:spcBef>
              <a:spcAft>
                <a:spcPts val="0"/>
              </a:spcAft>
              <a:buSzPct val="85000"/>
            </a:pPr>
            <a:endParaRPr lang="en-US"/>
          </a:p>
          <a:p>
            <a:pPr marL="731520" lvl="2" indent="-102870">
              <a:spcBef>
                <a:spcPts val="600"/>
              </a:spcBef>
              <a:buSzPct val="85000"/>
              <a:buNone/>
            </a:pPr>
            <a:endParaRPr lang="pt-PT"/>
          </a:p>
        </p:txBody>
      </p:sp>
      <p:pic>
        <p:nvPicPr>
          <p:cNvPr id="9" name="Picture 8">
            <a:extLst>
              <a:ext uri="{FF2B5EF4-FFF2-40B4-BE49-F238E27FC236}">
                <a16:creationId xmlns:a16="http://schemas.microsoft.com/office/drawing/2014/main" id="{848B664F-6E42-2353-E509-6ED2FAF80B47}"/>
              </a:ext>
            </a:extLst>
          </p:cNvPr>
          <p:cNvPicPr>
            <a:picLocks noChangeAspect="1"/>
          </p:cNvPicPr>
          <p:nvPr>
            <p:custDataLst>
              <p:tags r:id="rId1"/>
            </p:custDataLst>
          </p:nvPr>
        </p:nvPicPr>
        <p:blipFill>
          <a:blip r:embed="rId6"/>
          <a:stretch>
            <a:fillRect/>
          </a:stretch>
        </p:blipFill>
        <p:spPr>
          <a:xfrm>
            <a:off x="3752386" y="706647"/>
            <a:ext cx="4321097" cy="16908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sp>
        <p:nvSpPr>
          <p:cNvPr id="191" name="Google Shape;191;p8"/>
          <p:cNvSpPr/>
          <p:nvPr/>
        </p:nvSpPr>
        <p:spPr>
          <a:xfrm>
            <a:off x="0" y="-4675"/>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2" name="Google Shape;192;p8"/>
          <p:cNvSpPr/>
          <p:nvPr/>
        </p:nvSpPr>
        <p:spPr>
          <a:xfrm>
            <a:off x="984504" y="464119"/>
            <a:ext cx="10222992" cy="80683"/>
          </a:xfrm>
          <a:prstGeom prst="rect">
            <a:avLst/>
          </a:prstGeom>
          <a:blipFill rotWithShape="1">
            <a:blip r:embed="rId4">
              <a:alphaModFix amt="85000"/>
            </a:blip>
            <a:tile tx="0" ty="-76200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3" name="Google Shape;193;p8"/>
          <p:cNvSpPr/>
          <p:nvPr/>
        </p:nvSpPr>
        <p:spPr>
          <a:xfrm>
            <a:off x="984504" y="601952"/>
            <a:ext cx="10222992" cy="1385874"/>
          </a:xfrm>
          <a:prstGeom prst="rect">
            <a:avLst/>
          </a:prstGeom>
          <a:blipFill rotWithShape="1">
            <a:blip r:embed="rId4">
              <a:alphaModFix amt="85000"/>
            </a:blip>
            <a:tile tx="0" ty="-7048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4" name="Google Shape;194;p8"/>
          <p:cNvSpPr/>
          <p:nvPr/>
        </p:nvSpPr>
        <p:spPr>
          <a:xfrm>
            <a:off x="984504" y="2038655"/>
            <a:ext cx="10222992" cy="80683"/>
          </a:xfrm>
          <a:prstGeom prst="rect">
            <a:avLst/>
          </a:prstGeom>
          <a:blipFill rotWithShape="1">
            <a:blip r:embed="rId4">
              <a:alphaModFix amt="85000"/>
            </a:blip>
            <a:tile tx="0" ty="-7175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95" name="Google Shape;195;p8"/>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a:buSzPts val="4800"/>
            </a:pPr>
            <a:r>
              <a:rPr lang="en-US" b="1" dirty="0"/>
              <a:t>Comparison</a:t>
            </a:r>
            <a:r>
              <a:rPr lang="en-US" dirty="0"/>
              <a:t> - MIP vs CP</a:t>
            </a:r>
          </a:p>
        </p:txBody>
      </p:sp>
      <p:sp>
        <p:nvSpPr>
          <p:cNvPr id="197" name="Google Shape;197;p8"/>
          <p:cNvSpPr/>
          <p:nvPr/>
        </p:nvSpPr>
        <p:spPr>
          <a:xfrm>
            <a:off x="11401725" y="6229681"/>
            <a:ext cx="457200" cy="457200"/>
          </a:xfrm>
          <a:prstGeom prst="ellipse">
            <a:avLst/>
          </a:prstGeom>
          <a:blipFill rotWithShape="1">
            <a:blip r:embed="rId5">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1" i="0" u="none" strike="noStrike" cap="none">
              <a:solidFill>
                <a:srgbClr val="FFFFFF"/>
              </a:solidFill>
              <a:latin typeface="Rockwell"/>
              <a:ea typeface="Rockwell"/>
              <a:cs typeface="Rockwell"/>
              <a:sym typeface="Rockwell"/>
            </a:endParaRPr>
          </a:p>
        </p:txBody>
      </p:sp>
      <p:sp>
        <p:nvSpPr>
          <p:cNvPr id="198" name="Google Shape;198;p8"/>
          <p:cNvSpPr/>
          <p:nvPr/>
        </p:nvSpPr>
        <p:spPr>
          <a:xfrm>
            <a:off x="11430918" y="6258874"/>
            <a:ext cx="398813" cy="398815"/>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rebuchet MS"/>
              <a:buNone/>
            </a:pPr>
            <a:endParaRPr sz="1800" b="0" i="0" u="none" strike="noStrike" cap="none">
              <a:solidFill>
                <a:srgbClr val="FFFFFF"/>
              </a:solidFill>
              <a:latin typeface="Calibri"/>
              <a:ea typeface="Calibri"/>
              <a:cs typeface="Calibri"/>
              <a:sym typeface="Calibri"/>
            </a:endParaRPr>
          </a:p>
        </p:txBody>
      </p:sp>
      <p:sp>
        <p:nvSpPr>
          <p:cNvPr id="199" name="Google Shape;199;p8"/>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11</a:t>
            </a:fld>
            <a:endParaRPr/>
          </a:p>
        </p:txBody>
      </p:sp>
      <p:pic>
        <p:nvPicPr>
          <p:cNvPr id="3" name="Picture 4" descr="Uma imagem com preto, escuridão&#10;&#10;Descrição gerada automaticamente">
            <a:extLst>
              <a:ext uri="{FF2B5EF4-FFF2-40B4-BE49-F238E27FC236}">
                <a16:creationId xmlns:a16="http://schemas.microsoft.com/office/drawing/2014/main" id="{EF97BA8A-6E67-D8BF-569B-067445A436AF}"/>
              </a:ext>
            </a:extLst>
          </p:cNvPr>
          <p:cNvPicPr>
            <a:picLocks noChangeAspect="1"/>
          </p:cNvPicPr>
          <p:nvPr>
            <p:custDataLst>
              <p:tags r:id="rId1"/>
            </p:custDataLst>
          </p:nvPr>
        </p:nvPicPr>
        <p:blipFill>
          <a:blip r:embed="rId6"/>
          <a:stretch>
            <a:fillRect/>
          </a:stretch>
        </p:blipFill>
        <p:spPr>
          <a:xfrm>
            <a:off x="983326" y="2227138"/>
            <a:ext cx="2554314" cy="4452601"/>
          </a:xfrm>
          <a:prstGeom prst="rect">
            <a:avLst/>
          </a:prstGeom>
        </p:spPr>
      </p:pic>
      <p:sp>
        <p:nvSpPr>
          <p:cNvPr id="5" name="Retângulo 4">
            <a:extLst>
              <a:ext uri="{FF2B5EF4-FFF2-40B4-BE49-F238E27FC236}">
                <a16:creationId xmlns:a16="http://schemas.microsoft.com/office/drawing/2014/main" id="{9842470B-8A1C-DC58-7358-2D5E96E352C6}"/>
              </a:ext>
            </a:extLst>
          </p:cNvPr>
          <p:cNvSpPr/>
          <p:nvPr/>
        </p:nvSpPr>
        <p:spPr>
          <a:xfrm>
            <a:off x="1921362" y="2727772"/>
            <a:ext cx="813422" cy="1869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8" name="Conexão reta unidirecional 7">
            <a:extLst>
              <a:ext uri="{FF2B5EF4-FFF2-40B4-BE49-F238E27FC236}">
                <a16:creationId xmlns:a16="http://schemas.microsoft.com/office/drawing/2014/main" id="{EC406A0A-688C-CE9E-BB4C-0D62E63DA494}"/>
              </a:ext>
            </a:extLst>
          </p:cNvPr>
          <p:cNvCxnSpPr/>
          <p:nvPr/>
        </p:nvCxnSpPr>
        <p:spPr>
          <a:xfrm>
            <a:off x="2801168" y="2836227"/>
            <a:ext cx="1610950" cy="11967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CaixaDeTexto 8">
            <a:extLst>
              <a:ext uri="{FF2B5EF4-FFF2-40B4-BE49-F238E27FC236}">
                <a16:creationId xmlns:a16="http://schemas.microsoft.com/office/drawing/2014/main" id="{AF494012-E464-DDE5-CA3F-E5F0B9C8300C}"/>
              </a:ext>
            </a:extLst>
          </p:cNvPr>
          <p:cNvSpPr txBox="1"/>
          <p:nvPr/>
        </p:nvSpPr>
        <p:spPr>
          <a:xfrm>
            <a:off x="4604723" y="2811918"/>
            <a:ext cx="2596877"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a:latin typeface="Trebuchet MS" panose="020B0603020202020204" pitchFamily="34" charset="0"/>
              </a:rPr>
              <a:t>CP can </a:t>
            </a:r>
            <a:r>
              <a:rPr lang="pt-PT" err="1">
                <a:latin typeface="Trebuchet MS" panose="020B0603020202020204" pitchFamily="34" charset="0"/>
              </a:rPr>
              <a:t>be</a:t>
            </a:r>
            <a:r>
              <a:rPr lang="pt-PT">
                <a:latin typeface="Trebuchet MS" panose="020B0603020202020204" pitchFamily="34" charset="0"/>
              </a:rPr>
              <a:t> 200x </a:t>
            </a:r>
            <a:r>
              <a:rPr lang="pt-PT" err="1">
                <a:latin typeface="Trebuchet MS" panose="020B0603020202020204" pitchFamily="34" charset="0"/>
              </a:rPr>
              <a:t>faster</a:t>
            </a:r>
            <a:r>
              <a:rPr lang="pt-PT">
                <a:latin typeface="Trebuchet MS" panose="020B0603020202020204" pitchFamily="34" charset="0"/>
              </a:rPr>
              <a:t> </a:t>
            </a:r>
            <a:r>
              <a:rPr lang="pt-PT" err="1">
                <a:latin typeface="Trebuchet MS" panose="020B0603020202020204" pitchFamily="34" charset="0"/>
              </a:rPr>
              <a:t>than</a:t>
            </a:r>
            <a:r>
              <a:rPr lang="pt-PT">
                <a:latin typeface="Trebuchet MS" panose="020B0603020202020204" pitchFamily="34" charset="0"/>
              </a:rPr>
              <a:t> MIP, </a:t>
            </a:r>
            <a:r>
              <a:rPr lang="pt-PT" err="1">
                <a:latin typeface="Trebuchet MS" panose="020B0603020202020204" pitchFamily="34" charset="0"/>
              </a:rPr>
              <a:t>showing</a:t>
            </a:r>
            <a:r>
              <a:rPr lang="pt-PT">
                <a:latin typeface="Trebuchet MS" panose="020B0603020202020204" pitchFamily="34" charset="0"/>
              </a:rPr>
              <a:t> to </a:t>
            </a:r>
            <a:r>
              <a:rPr lang="pt-PT" err="1">
                <a:latin typeface="Trebuchet MS" panose="020B0603020202020204" pitchFamily="34" charset="0"/>
              </a:rPr>
              <a:t>be</a:t>
            </a:r>
            <a:r>
              <a:rPr lang="pt-PT">
                <a:latin typeface="Trebuchet MS" panose="020B0603020202020204" pitchFamily="34" charset="0"/>
              </a:rPr>
              <a:t> </a:t>
            </a:r>
            <a:r>
              <a:rPr lang="pt-PT" err="1">
                <a:latin typeface="Trebuchet MS" panose="020B0603020202020204" pitchFamily="34" charset="0"/>
              </a:rPr>
              <a:t>faster</a:t>
            </a:r>
            <a:r>
              <a:rPr lang="pt-PT">
                <a:latin typeface="Trebuchet MS" panose="020B0603020202020204" pitchFamily="34" charset="0"/>
              </a:rPr>
              <a:t> for </a:t>
            </a:r>
            <a:r>
              <a:rPr lang="pt-PT" err="1">
                <a:latin typeface="Trebuchet MS" panose="020B0603020202020204" pitchFamily="34" charset="0"/>
              </a:rPr>
              <a:t>most</a:t>
            </a:r>
            <a:r>
              <a:rPr lang="pt-PT">
                <a:latin typeface="Trebuchet MS" panose="020B0603020202020204" pitchFamily="34" charset="0"/>
              </a:rPr>
              <a:t> cases.</a:t>
            </a:r>
          </a:p>
        </p:txBody>
      </p:sp>
      <p:sp>
        <p:nvSpPr>
          <p:cNvPr id="12" name="Retângulo 11">
            <a:extLst>
              <a:ext uri="{FF2B5EF4-FFF2-40B4-BE49-F238E27FC236}">
                <a16:creationId xmlns:a16="http://schemas.microsoft.com/office/drawing/2014/main" id="{7302D741-CCB7-FB26-3336-0035F83E3A4A}"/>
              </a:ext>
            </a:extLst>
          </p:cNvPr>
          <p:cNvSpPr/>
          <p:nvPr/>
        </p:nvSpPr>
        <p:spPr>
          <a:xfrm>
            <a:off x="1921361" y="5644876"/>
            <a:ext cx="813422" cy="101911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3" name="Conexão reta unidirecional 12">
            <a:extLst>
              <a:ext uri="{FF2B5EF4-FFF2-40B4-BE49-F238E27FC236}">
                <a16:creationId xmlns:a16="http://schemas.microsoft.com/office/drawing/2014/main" id="{95C45280-2733-E087-A424-8ED834319A33}"/>
              </a:ext>
            </a:extLst>
          </p:cNvPr>
          <p:cNvCxnSpPr>
            <a:cxnSpLocks/>
          </p:cNvCxnSpPr>
          <p:nvPr/>
        </p:nvCxnSpPr>
        <p:spPr>
          <a:xfrm>
            <a:off x="2801168" y="6155368"/>
            <a:ext cx="1601601" cy="2805"/>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BF264C63-2710-9288-F3C8-E0D7AC85151C}"/>
              </a:ext>
            </a:extLst>
          </p:cNvPr>
          <p:cNvSpPr txBox="1"/>
          <p:nvPr/>
        </p:nvSpPr>
        <p:spPr>
          <a:xfrm>
            <a:off x="4604723" y="5869269"/>
            <a:ext cx="259687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PT" err="1">
                <a:latin typeface="Trebuchet MS" panose="020B0603020202020204" pitchFamily="34" charset="0"/>
              </a:rPr>
              <a:t>However</a:t>
            </a:r>
            <a:r>
              <a:rPr lang="pt-PT">
                <a:latin typeface="Trebuchet MS" panose="020B0603020202020204" pitchFamily="34" charset="0"/>
              </a:rPr>
              <a:t>, MIP </a:t>
            </a:r>
            <a:r>
              <a:rPr lang="pt-PT" err="1">
                <a:latin typeface="Trebuchet MS" panose="020B0603020202020204" pitchFamily="34" charset="0"/>
              </a:rPr>
              <a:t>outperforms</a:t>
            </a:r>
            <a:r>
              <a:rPr lang="pt-PT">
                <a:latin typeface="Trebuchet MS" panose="020B0603020202020204" pitchFamily="34" charset="0"/>
              </a:rPr>
              <a:t> CP for C=4 in Round 2.</a:t>
            </a:r>
          </a:p>
        </p:txBody>
      </p:sp>
      <p:sp>
        <p:nvSpPr>
          <p:cNvPr id="15" name="Retângulo 14">
            <a:extLst>
              <a:ext uri="{FF2B5EF4-FFF2-40B4-BE49-F238E27FC236}">
                <a16:creationId xmlns:a16="http://schemas.microsoft.com/office/drawing/2014/main" id="{B1093A62-F0B5-F25D-6A0E-21320045331C}"/>
              </a:ext>
            </a:extLst>
          </p:cNvPr>
          <p:cNvSpPr/>
          <p:nvPr/>
        </p:nvSpPr>
        <p:spPr>
          <a:xfrm>
            <a:off x="1921362" y="3069036"/>
            <a:ext cx="813422" cy="355288"/>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cxnSp>
        <p:nvCxnSpPr>
          <p:cNvPr id="17" name="Conexão reta unidirecional 16">
            <a:extLst>
              <a:ext uri="{FF2B5EF4-FFF2-40B4-BE49-F238E27FC236}">
                <a16:creationId xmlns:a16="http://schemas.microsoft.com/office/drawing/2014/main" id="{643AE900-76B3-4FD6-399F-0EF0FD420CAA}"/>
              </a:ext>
            </a:extLst>
          </p:cNvPr>
          <p:cNvCxnSpPr>
            <a:cxnSpLocks/>
          </p:cNvCxnSpPr>
          <p:nvPr/>
        </p:nvCxnSpPr>
        <p:spPr>
          <a:xfrm flipV="1">
            <a:off x="2801168" y="3156922"/>
            <a:ext cx="1606275" cy="10004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18" name="Imagem 17" descr="Uma imagem com texto, captura de ecrã, Retângulo, diagrama&#10;&#10;Descrição gerada automaticamente">
            <a:extLst>
              <a:ext uri="{FF2B5EF4-FFF2-40B4-BE49-F238E27FC236}">
                <a16:creationId xmlns:a16="http://schemas.microsoft.com/office/drawing/2014/main" id="{2FB8C05D-B488-03D6-FA48-EA1EBE53BCC5}"/>
              </a:ext>
            </a:extLst>
          </p:cNvPr>
          <p:cNvPicPr>
            <a:picLocks noChangeAspect="1"/>
          </p:cNvPicPr>
          <p:nvPr/>
        </p:nvPicPr>
        <p:blipFill>
          <a:blip r:embed="rId7"/>
          <a:stretch>
            <a:fillRect/>
          </a:stretch>
        </p:blipFill>
        <p:spPr>
          <a:xfrm>
            <a:off x="7584937" y="3208926"/>
            <a:ext cx="4043743" cy="22165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3"/>
        <p:cNvGrpSpPr/>
        <p:nvPr/>
      </p:nvGrpSpPr>
      <p:grpSpPr>
        <a:xfrm>
          <a:off x="0" y="0"/>
          <a:ext cx="0" cy="0"/>
          <a:chOff x="0" y="0"/>
          <a:chExt cx="0" cy="0"/>
        </a:xfrm>
      </p:grpSpPr>
      <p:sp>
        <p:nvSpPr>
          <p:cNvPr id="204" name="Google Shape;204;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5" name="Google Shape;205;p9"/>
          <p:cNvSpPr/>
          <p:nvPr/>
        </p:nvSpPr>
        <p:spPr>
          <a:xfrm>
            <a:off x="984504" y="464119"/>
            <a:ext cx="10222992" cy="80683"/>
          </a:xfrm>
          <a:prstGeom prst="rect">
            <a:avLst/>
          </a:prstGeom>
          <a:blipFill rotWithShape="1">
            <a:blip r:embed="rId3">
              <a:alphaModFix amt="85000"/>
            </a:blip>
            <a:tile tx="0" ty="-76200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6" name="Google Shape;206;p9"/>
          <p:cNvSpPr/>
          <p:nvPr/>
        </p:nvSpPr>
        <p:spPr>
          <a:xfrm>
            <a:off x="984504" y="601952"/>
            <a:ext cx="10222992" cy="1385874"/>
          </a:xfrm>
          <a:prstGeom prst="rect">
            <a:avLst/>
          </a:prstGeom>
          <a:blipFill rotWithShape="1">
            <a:blip r:embed="rId3">
              <a:alphaModFix amt="85000"/>
            </a:blip>
            <a:tile tx="0" ty="-7048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7" name="Google Shape;207;p9"/>
          <p:cNvSpPr/>
          <p:nvPr/>
        </p:nvSpPr>
        <p:spPr>
          <a:xfrm>
            <a:off x="984504" y="2038655"/>
            <a:ext cx="10222992" cy="80683"/>
          </a:xfrm>
          <a:prstGeom prst="rect">
            <a:avLst/>
          </a:prstGeom>
          <a:blipFill rotWithShape="1">
            <a:blip r:embed="rId3">
              <a:alphaModFix amt="85000"/>
            </a:blip>
            <a:tile tx="0" ty="-7175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208" name="Google Shape;208;p9"/>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800"/>
              <a:buFont typeface="Georgia"/>
              <a:buNone/>
            </a:pPr>
            <a:r>
              <a:rPr lang="en-US" b="1"/>
              <a:t>Conclusions</a:t>
            </a:r>
            <a:endParaRPr/>
          </a:p>
        </p:txBody>
      </p:sp>
      <p:sp>
        <p:nvSpPr>
          <p:cNvPr id="210" name="Google Shape;210;p9"/>
          <p:cNvSpPr/>
          <p:nvPr/>
        </p:nvSpPr>
        <p:spPr>
          <a:xfrm>
            <a:off x="11401725" y="6229681"/>
            <a:ext cx="457200" cy="457200"/>
          </a:xfrm>
          <a:prstGeom prst="ellipse">
            <a:avLst/>
          </a:prstGeom>
          <a:blipFill rotWithShape="1">
            <a:blip r:embed="rId4">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1" i="0" u="none" strike="noStrike" cap="none">
              <a:solidFill>
                <a:srgbClr val="FFFFFF"/>
              </a:solidFill>
              <a:latin typeface="Rockwell"/>
              <a:ea typeface="Rockwell"/>
              <a:cs typeface="Rockwell"/>
              <a:sym typeface="Rockwell"/>
            </a:endParaRPr>
          </a:p>
        </p:txBody>
      </p:sp>
      <p:sp>
        <p:nvSpPr>
          <p:cNvPr id="211" name="Google Shape;211;p9"/>
          <p:cNvSpPr/>
          <p:nvPr/>
        </p:nvSpPr>
        <p:spPr>
          <a:xfrm>
            <a:off x="11430918" y="6258874"/>
            <a:ext cx="398813" cy="398815"/>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rebuchet MS"/>
              <a:buNone/>
            </a:pPr>
            <a:endParaRPr sz="1800" b="0" i="0" u="none" strike="noStrike" cap="none">
              <a:solidFill>
                <a:srgbClr val="FFFFFF"/>
              </a:solidFill>
              <a:latin typeface="Calibri"/>
              <a:ea typeface="Calibri"/>
              <a:cs typeface="Calibri"/>
              <a:sym typeface="Calibri"/>
            </a:endParaRPr>
          </a:p>
        </p:txBody>
      </p:sp>
      <p:sp>
        <p:nvSpPr>
          <p:cNvPr id="212" name="Google Shape;212;p9"/>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12</a:t>
            </a:fld>
            <a:endParaRPr/>
          </a:p>
        </p:txBody>
      </p:sp>
      <p:sp>
        <p:nvSpPr>
          <p:cNvPr id="3" name="Google Shape;164;p5">
            <a:extLst>
              <a:ext uri="{FF2B5EF4-FFF2-40B4-BE49-F238E27FC236}">
                <a16:creationId xmlns:a16="http://schemas.microsoft.com/office/drawing/2014/main" id="{A4853F77-79B8-780B-E34F-00AA7DE272C8}"/>
              </a:ext>
            </a:extLst>
          </p:cNvPr>
          <p:cNvSpPr txBox="1">
            <a:spLocks/>
          </p:cNvSpPr>
          <p:nvPr/>
        </p:nvSpPr>
        <p:spPr>
          <a:xfrm>
            <a:off x="927397" y="2485878"/>
            <a:ext cx="10061721" cy="360419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25755" algn="l" rtl="0">
              <a:lnSpc>
                <a:spcPct val="90000"/>
              </a:lnSpc>
              <a:spcBef>
                <a:spcPts val="1200"/>
              </a:spcBef>
              <a:spcAft>
                <a:spcPts val="0"/>
              </a:spcAft>
              <a:buClr>
                <a:srgbClr val="548BB7"/>
              </a:buClr>
              <a:buSzPts val="1530"/>
              <a:buFont typeface="Noto Sans Symbols"/>
              <a:buChar char="▪"/>
              <a:defRPr sz="2000" b="0" i="0" u="none" strike="noStrike" cap="none">
                <a:solidFill>
                  <a:schemeClr val="dk1"/>
                </a:solidFill>
                <a:latin typeface="Trebuchet MS"/>
                <a:ea typeface="Trebuchet MS"/>
                <a:cs typeface="Trebuchet MS"/>
                <a:sym typeface="Trebuchet MS"/>
              </a:defRPr>
            </a:lvl1pPr>
            <a:lvl2pPr marL="914400" marR="0" lvl="1" indent="-325755" algn="l" rtl="0">
              <a:lnSpc>
                <a:spcPct val="90000"/>
              </a:lnSpc>
              <a:spcBef>
                <a:spcPts val="400"/>
              </a:spcBef>
              <a:spcAft>
                <a:spcPts val="0"/>
              </a:spcAft>
              <a:buClr>
                <a:srgbClr val="548BB7"/>
              </a:buClr>
              <a:buSzPts val="1530"/>
              <a:buFont typeface="Noto Sans Symbols"/>
              <a:buChar char="▪"/>
              <a:defRPr sz="1800" b="0" i="0" u="none" strike="noStrike" cap="none">
                <a:solidFill>
                  <a:schemeClr val="dk1"/>
                </a:solidFill>
                <a:latin typeface="Trebuchet MS"/>
                <a:ea typeface="Trebuchet MS"/>
                <a:cs typeface="Trebuchet MS"/>
                <a:sym typeface="Trebuchet MS"/>
              </a:defRPr>
            </a:lvl2pPr>
            <a:lvl3pPr marL="1371600" marR="0" lvl="2" indent="-325755"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3pPr>
            <a:lvl4pPr marL="1828800" marR="0" lvl="3" indent="-325755"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4pPr>
            <a:lvl5pPr marL="2286000" marR="0" lvl="4" indent="-325754"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5pPr>
            <a:lvl6pPr marL="2743200" marR="0" lvl="5" indent="-325754"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6pPr>
            <a:lvl7pPr marL="3200400" marR="0" lvl="6" indent="-325754"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7pPr>
            <a:lvl8pPr marL="3657600" marR="0" lvl="7" indent="-325754"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8pPr>
            <a:lvl9pPr marL="4114800" marR="0" lvl="8" indent="-325754" algn="l" rtl="0">
              <a:lnSpc>
                <a:spcPct val="90000"/>
              </a:lnSpc>
              <a:spcBef>
                <a:spcPts val="400"/>
              </a:spcBef>
              <a:spcAft>
                <a:spcPts val="20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9pPr>
          </a:lstStyle>
          <a:p>
            <a:pPr marL="457200" lvl="1" indent="-182880">
              <a:lnSpc>
                <a:spcPct val="150000"/>
              </a:lnSpc>
              <a:buSzPct val="85000"/>
            </a:pPr>
            <a:r>
              <a:rPr lang="en-US" sz="1600"/>
              <a:t>With the employed optimization techniques</a:t>
            </a:r>
            <a:r>
              <a:rPr lang="en-GB" sz="1600"/>
              <a:t>, we solved the </a:t>
            </a:r>
            <a:r>
              <a:rPr lang="en-GB" sz="1600" err="1"/>
              <a:t>Robot@Factory</a:t>
            </a:r>
            <a:r>
              <a:rPr lang="en-GB" sz="1600"/>
              <a:t>  4.0 Competition,</a:t>
            </a:r>
            <a:r>
              <a:rPr lang="en-US" sz="1600"/>
              <a:t> achieving optimal solution for the minimum distance scheduling problem.</a:t>
            </a:r>
          </a:p>
          <a:p>
            <a:pPr marL="457200" lvl="1" indent="-182880">
              <a:lnSpc>
                <a:spcPct val="150000"/>
              </a:lnSpc>
              <a:buSzPct val="85000"/>
            </a:pPr>
            <a:r>
              <a:rPr lang="en-US" sz="1600"/>
              <a:t>We showed that the MIP scales poorly with problem complexity as the number of operations increases while not being as sensitive to the robot carry capacity.</a:t>
            </a:r>
          </a:p>
          <a:p>
            <a:pPr marL="457200" lvl="1" indent="-182880">
              <a:lnSpc>
                <a:spcPct val="150000"/>
              </a:lnSpc>
              <a:buSzPct val="85000"/>
            </a:pPr>
            <a:r>
              <a:rPr lang="en-US" sz="1600"/>
              <a:t>The CP model can obtain the optimal solution in seconds. Still, when given the possibility of parallelizing the movement of the boxes, the time the engine takes to explore the whole solution space greatly increases.</a:t>
            </a:r>
          </a:p>
          <a:p>
            <a:pPr marL="457200" lvl="1" indent="-182880">
              <a:lnSpc>
                <a:spcPct val="150000"/>
              </a:lnSpc>
              <a:buSzPct val="85000"/>
            </a:pPr>
            <a:r>
              <a:rPr lang="en-US" sz="1600"/>
              <a:t>While CP is clearly the most viable technique, the issue of taking too long to search the solution space should be addressed. One option might be to add more Global Constraints such as </a:t>
            </a:r>
            <a:r>
              <a:rPr lang="en-US" sz="1600" err="1"/>
              <a:t>allDifferent</a:t>
            </a:r>
            <a:r>
              <a:rPr lang="en-US" sz="1600"/>
              <a:t>.</a:t>
            </a:r>
          </a:p>
          <a:p>
            <a:pPr marL="457200" lvl="1" indent="-182880">
              <a:lnSpc>
                <a:spcPct val="150000"/>
              </a:lnSpc>
              <a:buSzPct val="85000"/>
              <a:buFont typeface="Noto Sans Symbols"/>
              <a:buChar char="▪"/>
            </a:pPr>
            <a:endParaRPr lang="en-US" sz="1600"/>
          </a:p>
          <a:p>
            <a:pPr marL="457200" lvl="1" indent="-182880">
              <a:lnSpc>
                <a:spcPct val="150000"/>
              </a:lnSpc>
              <a:spcBef>
                <a:spcPts val="600"/>
              </a:spcBef>
              <a:buSzPct val="85000"/>
            </a:pPr>
            <a:endParaRPr lang="en-US" sz="1600"/>
          </a:p>
          <a:p>
            <a:pPr marL="457200" lvl="1" indent="-182880">
              <a:lnSpc>
                <a:spcPct val="150000"/>
              </a:lnSpc>
              <a:spcBef>
                <a:spcPts val="600"/>
              </a:spcBef>
              <a:buSzPct val="85000"/>
            </a:pPr>
            <a:endParaRPr lang="en-US"/>
          </a:p>
          <a:p>
            <a:pPr marL="731520" lvl="2" indent="-102870">
              <a:spcBef>
                <a:spcPts val="600"/>
              </a:spcBef>
              <a:buSzPct val="85000"/>
              <a:buNone/>
            </a:pP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087B592-AF01-EDFF-B3BB-2A35F9D10B9D}"/>
              </a:ext>
            </a:extLst>
          </p:cNvPr>
          <p:cNvSpPr>
            <a:spLocks noGrp="1"/>
          </p:cNvSpPr>
          <p:nvPr>
            <p:ph type="ctrTitle"/>
          </p:nvPr>
        </p:nvSpPr>
        <p:spPr>
          <a:xfrm>
            <a:off x="1121813" y="1399032"/>
            <a:ext cx="10568011" cy="3035808"/>
          </a:xfrm>
        </p:spPr>
        <p:txBody>
          <a:bodyPr/>
          <a:lstStyle/>
          <a:p>
            <a:r>
              <a:rPr lang="en-US" sz="6600" b="1"/>
              <a:t>Robot @ Factory - </a:t>
            </a:r>
            <a:br>
              <a:rPr lang="en-US" sz="6600" b="1"/>
            </a:br>
            <a:r>
              <a:rPr lang="en-US" sz="6600" b="1"/>
              <a:t>Scheduling Optimizer</a:t>
            </a:r>
            <a:endParaRPr lang="en-US" sz="6600"/>
          </a:p>
        </p:txBody>
      </p:sp>
      <p:sp>
        <p:nvSpPr>
          <p:cNvPr id="4" name="Slide Number Placeholder 3">
            <a:extLst>
              <a:ext uri="{FF2B5EF4-FFF2-40B4-BE49-F238E27FC236}">
                <a16:creationId xmlns:a16="http://schemas.microsoft.com/office/drawing/2014/main" id="{849BFB60-9E5D-7960-4B0D-8F41798EB8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US" smtClean="0"/>
              <a:t>14</a:t>
            </a:fld>
            <a:endParaRPr lang="en-US"/>
          </a:p>
        </p:txBody>
      </p:sp>
      <p:pic>
        <p:nvPicPr>
          <p:cNvPr id="8" name="Picture 7">
            <a:extLst>
              <a:ext uri="{FF2B5EF4-FFF2-40B4-BE49-F238E27FC236}">
                <a16:creationId xmlns:a16="http://schemas.microsoft.com/office/drawing/2014/main" id="{066A3F92-3F0F-2D8E-CB06-5437945908CE}"/>
              </a:ext>
            </a:extLst>
          </p:cNvPr>
          <p:cNvPicPr>
            <a:picLocks noChangeAspect="1"/>
          </p:cNvPicPr>
          <p:nvPr/>
        </p:nvPicPr>
        <p:blipFill>
          <a:blip r:embed="rId2"/>
          <a:stretch>
            <a:fillRect/>
          </a:stretch>
        </p:blipFill>
        <p:spPr>
          <a:xfrm>
            <a:off x="7724392" y="5015285"/>
            <a:ext cx="1637116" cy="1593093"/>
          </a:xfrm>
          <a:prstGeom prst="rect">
            <a:avLst/>
          </a:prstGeom>
        </p:spPr>
      </p:pic>
      <p:sp>
        <p:nvSpPr>
          <p:cNvPr id="9" name="Google Shape;109;p1">
            <a:extLst>
              <a:ext uri="{FF2B5EF4-FFF2-40B4-BE49-F238E27FC236}">
                <a16:creationId xmlns:a16="http://schemas.microsoft.com/office/drawing/2014/main" id="{E0EED7A6-60DD-81FD-99EB-4E0882648CE5}"/>
              </a:ext>
            </a:extLst>
          </p:cNvPr>
          <p:cNvSpPr txBox="1">
            <a:spLocks/>
          </p:cNvSpPr>
          <p:nvPr/>
        </p:nvSpPr>
        <p:spPr>
          <a:xfrm>
            <a:off x="1051560" y="4468031"/>
            <a:ext cx="8915399" cy="364836"/>
          </a:xfrm>
          <a:prstGeom prst="rect">
            <a:avLst/>
          </a:prstGeom>
          <a:noFill/>
          <a:ln>
            <a:noFill/>
          </a:ln>
        </p:spPr>
        <p:txBody>
          <a:bodyPr spcFirstLastPara="1" wrap="square" lIns="91425" tIns="45700" rIns="91425" bIns="45700" anchor="t" anchorCtr="0">
            <a:normAutofit lnSpcReduction="10000"/>
          </a:bodyPr>
          <a:lstStyle>
            <a:defPPr marR="0" lvl="0" algn="l" rtl="0">
              <a:lnSpc>
                <a:spcPct val="100000"/>
              </a:lnSpc>
              <a:spcBef>
                <a:spcPts val="0"/>
              </a:spcBef>
              <a:spcAft>
                <a:spcPts val="0"/>
              </a:spcAft>
            </a:defPPr>
            <a:lvl1pPr marL="457200" marR="0" lvl="0" indent="-336550" algn="l" rtl="0">
              <a:lnSpc>
                <a:spcPct val="90000"/>
              </a:lnSpc>
              <a:spcBef>
                <a:spcPts val="1200"/>
              </a:spcBef>
              <a:spcAft>
                <a:spcPts val="0"/>
              </a:spcAft>
              <a:buClr>
                <a:srgbClr val="548BB7"/>
              </a:buClr>
              <a:buSzPts val="1870"/>
              <a:buFont typeface="Noto Sans Symbols"/>
              <a:buNone/>
              <a:defRPr sz="2200" b="0" i="0" u="none" strike="noStrike" cap="none">
                <a:solidFill>
                  <a:schemeClr val="dk1"/>
                </a:solidFill>
                <a:latin typeface="Trebuchet MS"/>
                <a:ea typeface="Trebuchet MS"/>
                <a:cs typeface="Trebuchet MS"/>
                <a:sym typeface="Trebuchet MS"/>
              </a:defRPr>
            </a:lvl1pPr>
            <a:lvl2pPr marL="914400" marR="0" lvl="1" indent="-325755" algn="ctr" rtl="0">
              <a:lnSpc>
                <a:spcPct val="90000"/>
              </a:lnSpc>
              <a:spcBef>
                <a:spcPts val="400"/>
              </a:spcBef>
              <a:spcAft>
                <a:spcPts val="0"/>
              </a:spcAft>
              <a:buClr>
                <a:srgbClr val="548BB7"/>
              </a:buClr>
              <a:buSzPts val="1870"/>
              <a:buFont typeface="Noto Sans Symbols"/>
              <a:buNone/>
              <a:defRPr sz="2200" b="0" i="0" u="none" strike="noStrike" cap="none">
                <a:solidFill>
                  <a:schemeClr val="dk1"/>
                </a:solidFill>
                <a:latin typeface="Trebuchet MS"/>
                <a:ea typeface="Trebuchet MS"/>
                <a:cs typeface="Trebuchet MS"/>
                <a:sym typeface="Trebuchet MS"/>
              </a:defRPr>
            </a:lvl2pPr>
            <a:lvl3pPr marL="1371600" marR="0" lvl="2" indent="-314960" algn="ctr" rtl="0">
              <a:lnSpc>
                <a:spcPct val="90000"/>
              </a:lnSpc>
              <a:spcBef>
                <a:spcPts val="400"/>
              </a:spcBef>
              <a:spcAft>
                <a:spcPts val="0"/>
              </a:spcAft>
              <a:buClr>
                <a:srgbClr val="548BB7"/>
              </a:buClr>
              <a:buSzPts val="1870"/>
              <a:buFont typeface="Noto Sans Symbols"/>
              <a:buNone/>
              <a:defRPr sz="2200" b="0" i="0" u="none" strike="noStrike" cap="none">
                <a:solidFill>
                  <a:schemeClr val="dk1"/>
                </a:solidFill>
                <a:latin typeface="Trebuchet MS"/>
                <a:ea typeface="Trebuchet MS"/>
                <a:cs typeface="Trebuchet MS"/>
                <a:sym typeface="Trebuchet MS"/>
              </a:defRPr>
            </a:lvl3pPr>
            <a:lvl4pPr marL="1828800" marR="0" lvl="3" indent="-314960" algn="ctr" rtl="0">
              <a:lnSpc>
                <a:spcPct val="90000"/>
              </a:lnSpc>
              <a:spcBef>
                <a:spcPts val="400"/>
              </a:spcBef>
              <a:spcAft>
                <a:spcPts val="0"/>
              </a:spcAft>
              <a:buClr>
                <a:srgbClr val="548BB7"/>
              </a:buClr>
              <a:buSzPts val="1700"/>
              <a:buFont typeface="Noto Sans Symbols"/>
              <a:buNone/>
              <a:defRPr sz="2000" b="0" i="0" u="none" strike="noStrike" cap="none">
                <a:solidFill>
                  <a:schemeClr val="dk1"/>
                </a:solidFill>
                <a:latin typeface="Trebuchet MS"/>
                <a:ea typeface="Trebuchet MS"/>
                <a:cs typeface="Trebuchet MS"/>
                <a:sym typeface="Trebuchet MS"/>
              </a:defRPr>
            </a:lvl4pPr>
            <a:lvl5pPr marL="2286000" marR="0" lvl="4" indent="-314960" algn="ctr" rtl="0">
              <a:lnSpc>
                <a:spcPct val="90000"/>
              </a:lnSpc>
              <a:spcBef>
                <a:spcPts val="400"/>
              </a:spcBef>
              <a:spcAft>
                <a:spcPts val="0"/>
              </a:spcAft>
              <a:buClr>
                <a:srgbClr val="548BB7"/>
              </a:buClr>
              <a:buSzPts val="1700"/>
              <a:buFont typeface="Noto Sans Symbols"/>
              <a:buNone/>
              <a:defRPr sz="2000" b="0" i="0" u="none" strike="noStrike" cap="none">
                <a:solidFill>
                  <a:schemeClr val="dk1"/>
                </a:solidFill>
                <a:latin typeface="Trebuchet MS"/>
                <a:ea typeface="Trebuchet MS"/>
                <a:cs typeface="Trebuchet MS"/>
                <a:sym typeface="Trebuchet MS"/>
              </a:defRPr>
            </a:lvl5pPr>
            <a:lvl6pPr marL="2743200" marR="0" lvl="5" indent="-314960" algn="ctr" rtl="0">
              <a:lnSpc>
                <a:spcPct val="90000"/>
              </a:lnSpc>
              <a:spcBef>
                <a:spcPts val="400"/>
              </a:spcBef>
              <a:spcAft>
                <a:spcPts val="0"/>
              </a:spcAft>
              <a:buClr>
                <a:srgbClr val="548BB7"/>
              </a:buClr>
              <a:buSzPts val="1700"/>
              <a:buFont typeface="Noto Sans Symbols"/>
              <a:buNone/>
              <a:defRPr sz="2000" b="0" i="0" u="none" strike="noStrike" cap="none">
                <a:solidFill>
                  <a:schemeClr val="dk1"/>
                </a:solidFill>
                <a:latin typeface="Trebuchet MS"/>
                <a:ea typeface="Trebuchet MS"/>
                <a:cs typeface="Trebuchet MS"/>
                <a:sym typeface="Trebuchet MS"/>
              </a:defRPr>
            </a:lvl6pPr>
            <a:lvl7pPr marL="3200400" marR="0" lvl="6" indent="-314960" algn="ctr" rtl="0">
              <a:lnSpc>
                <a:spcPct val="90000"/>
              </a:lnSpc>
              <a:spcBef>
                <a:spcPts val="400"/>
              </a:spcBef>
              <a:spcAft>
                <a:spcPts val="0"/>
              </a:spcAft>
              <a:buClr>
                <a:srgbClr val="548BB7"/>
              </a:buClr>
              <a:buSzPts val="1700"/>
              <a:buFont typeface="Noto Sans Symbols"/>
              <a:buNone/>
              <a:defRPr sz="2000" b="0" i="0" u="none" strike="noStrike" cap="none">
                <a:solidFill>
                  <a:schemeClr val="dk1"/>
                </a:solidFill>
                <a:latin typeface="Trebuchet MS"/>
                <a:ea typeface="Trebuchet MS"/>
                <a:cs typeface="Trebuchet MS"/>
                <a:sym typeface="Trebuchet MS"/>
              </a:defRPr>
            </a:lvl7pPr>
            <a:lvl8pPr marL="3657600" marR="0" lvl="7" indent="-314959" algn="ctr" rtl="0">
              <a:lnSpc>
                <a:spcPct val="90000"/>
              </a:lnSpc>
              <a:spcBef>
                <a:spcPts val="400"/>
              </a:spcBef>
              <a:spcAft>
                <a:spcPts val="0"/>
              </a:spcAft>
              <a:buClr>
                <a:srgbClr val="548BB7"/>
              </a:buClr>
              <a:buSzPts val="1700"/>
              <a:buFont typeface="Noto Sans Symbols"/>
              <a:buNone/>
              <a:defRPr sz="2000" b="0" i="0" u="none" strike="noStrike" cap="none">
                <a:solidFill>
                  <a:schemeClr val="dk1"/>
                </a:solidFill>
                <a:latin typeface="Trebuchet MS"/>
                <a:ea typeface="Trebuchet MS"/>
                <a:cs typeface="Trebuchet MS"/>
                <a:sym typeface="Trebuchet MS"/>
              </a:defRPr>
            </a:lvl8pPr>
            <a:lvl9pPr marL="4114800" marR="0" lvl="8" indent="-314959" algn="ctr" rtl="0">
              <a:lnSpc>
                <a:spcPct val="90000"/>
              </a:lnSpc>
              <a:spcBef>
                <a:spcPts val="400"/>
              </a:spcBef>
              <a:spcAft>
                <a:spcPts val="200"/>
              </a:spcAft>
              <a:buClr>
                <a:srgbClr val="548BB7"/>
              </a:buClr>
              <a:buSzPts val="1700"/>
              <a:buFont typeface="Noto Sans Symbols"/>
              <a:buNone/>
              <a:defRPr sz="2000" b="0" i="0" u="none" strike="noStrike" cap="none">
                <a:solidFill>
                  <a:schemeClr val="dk1"/>
                </a:solidFill>
                <a:latin typeface="Trebuchet MS"/>
                <a:ea typeface="Trebuchet MS"/>
                <a:cs typeface="Trebuchet MS"/>
                <a:sym typeface="Trebuchet MS"/>
              </a:defRPr>
            </a:lvl9pPr>
          </a:lstStyle>
          <a:p>
            <a:pPr marL="0" indent="0">
              <a:spcBef>
                <a:spcPts val="0"/>
              </a:spcBef>
            </a:pPr>
            <a:r>
              <a:rPr lang="en-US" b="1"/>
              <a:t>PDEEC – Optimization Techniques</a:t>
            </a:r>
            <a:endParaRPr lang="en-US"/>
          </a:p>
        </p:txBody>
      </p:sp>
      <p:sp>
        <p:nvSpPr>
          <p:cNvPr id="10" name="Google Shape;110;p1">
            <a:extLst>
              <a:ext uri="{FF2B5EF4-FFF2-40B4-BE49-F238E27FC236}">
                <a16:creationId xmlns:a16="http://schemas.microsoft.com/office/drawing/2014/main" id="{30FB55AF-C3F3-D43E-99CE-1536EE02F5F5}"/>
              </a:ext>
            </a:extLst>
          </p:cNvPr>
          <p:cNvSpPr txBox="1"/>
          <p:nvPr/>
        </p:nvSpPr>
        <p:spPr>
          <a:xfrm>
            <a:off x="1051561" y="4832867"/>
            <a:ext cx="8915398" cy="364836"/>
          </a:xfrm>
          <a:prstGeom prst="rect">
            <a:avLst/>
          </a:prstGeom>
          <a:noFill/>
          <a:ln>
            <a:noFill/>
          </a:ln>
        </p:spPr>
        <p:txBody>
          <a:bodyPr spcFirstLastPara="1" wrap="square" lIns="91425" tIns="45700" rIns="91425" bIns="45700" anchor="t" anchorCtr="0">
            <a:normAutofit lnSpcReduction="10000"/>
          </a:bodyPr>
          <a:lstStyle/>
          <a:p>
            <a:pPr marL="0" marR="0" lvl="0" indent="0" algn="l" rtl="0">
              <a:spcBef>
                <a:spcPts val="0"/>
              </a:spcBef>
              <a:spcAft>
                <a:spcPts val="0"/>
              </a:spcAft>
              <a:buClr>
                <a:schemeClr val="accent1"/>
              </a:buClr>
              <a:buSzPts val="1800"/>
              <a:buFont typeface="Noto Sans Symbols"/>
              <a:buNone/>
            </a:pPr>
            <a:r>
              <a:rPr lang="en-US" sz="1800" b="0" i="0" u="none" strike="noStrike" cap="none">
                <a:solidFill>
                  <a:srgbClr val="595959"/>
                </a:solidFill>
                <a:latin typeface="Trebuchet MS"/>
                <a:ea typeface="Trebuchet MS"/>
                <a:cs typeface="Trebuchet MS"/>
                <a:sym typeface="Trebuchet MS"/>
              </a:rPr>
              <a:t>João Martins, José Carvalho, Maria Lopes</a:t>
            </a:r>
            <a:endParaRPr/>
          </a:p>
        </p:txBody>
      </p:sp>
    </p:spTree>
    <p:extLst>
      <p:ext uri="{BB962C8B-B14F-4D97-AF65-F5344CB8AC3E}">
        <p14:creationId xmlns:p14="http://schemas.microsoft.com/office/powerpoint/2010/main" val="3657510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4"/>
        <p:cNvGrpSpPr/>
        <p:nvPr/>
      </p:nvGrpSpPr>
      <p:grpSpPr>
        <a:xfrm>
          <a:off x="0" y="0"/>
          <a:ext cx="0" cy="0"/>
          <a:chOff x="0" y="0"/>
          <a:chExt cx="0" cy="0"/>
        </a:xfrm>
      </p:grpSpPr>
      <p:grpSp>
        <p:nvGrpSpPr>
          <p:cNvPr id="115" name="Google Shape;115;p2"/>
          <p:cNvGrpSpPr/>
          <p:nvPr/>
        </p:nvGrpSpPr>
        <p:grpSpPr>
          <a:xfrm>
            <a:off x="11401725" y="6229681"/>
            <a:ext cx="457200" cy="457200"/>
            <a:chOff x="11361456" y="6195813"/>
            <a:chExt cx="548640" cy="548640"/>
          </a:xfrm>
        </p:grpSpPr>
        <p:sp>
          <p:nvSpPr>
            <p:cNvPr id="116" name="Google Shape;116;p2"/>
            <p:cNvSpPr/>
            <p:nvPr/>
          </p:nvSpPr>
          <p:spPr>
            <a:xfrm>
              <a:off x="11361456" y="6195813"/>
              <a:ext cx="548640" cy="548640"/>
            </a:xfrm>
            <a:prstGeom prst="ellipse">
              <a:avLst/>
            </a:prstGeom>
            <a:blipFill rotWithShape="1">
              <a:blip r:embed="rId5">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1" i="0" u="none" strike="noStrike" cap="none">
                <a:solidFill>
                  <a:srgbClr val="FFFFFF"/>
                </a:solidFill>
                <a:latin typeface="Rockwell"/>
                <a:ea typeface="Rockwell"/>
                <a:cs typeface="Rockwell"/>
                <a:sym typeface="Rockwell"/>
              </a:endParaRPr>
            </a:p>
          </p:txBody>
        </p:sp>
        <p:sp>
          <p:nvSpPr>
            <p:cNvPr id="117" name="Google Shape;117;p2"/>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rebuchet MS"/>
                <a:buNone/>
              </a:pPr>
              <a:endParaRPr sz="1800" b="0" i="0" u="none" strike="noStrike" cap="none">
                <a:solidFill>
                  <a:srgbClr val="FFFFFF"/>
                </a:solidFill>
                <a:latin typeface="Calibri"/>
                <a:ea typeface="Calibri"/>
                <a:cs typeface="Calibri"/>
                <a:sym typeface="Calibri"/>
              </a:endParaRPr>
            </a:p>
          </p:txBody>
        </p:sp>
      </p:grpSp>
      <p:sp>
        <p:nvSpPr>
          <p:cNvPr id="118" name="Google Shape;118;p2"/>
          <p:cNvSpPr/>
          <p:nvPr/>
        </p:nvSpPr>
        <p:spPr>
          <a:xfrm>
            <a:off x="0" y="1"/>
            <a:ext cx="6125497" cy="6857999"/>
          </a:xfrm>
          <a:prstGeom prst="rect">
            <a:avLst/>
          </a:prstGeom>
          <a:blipFill rotWithShape="1">
            <a:blip r:embed="rId6">
              <a:alphaModFix amt="60000"/>
            </a:blip>
            <a:tile tx="0" ty="-704850" sx="92000" sy="89000" flip="xy" algn="ctr"/>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19" name="Google Shape;119;p2"/>
          <p:cNvSpPr txBox="1">
            <a:spLocks noGrp="1"/>
          </p:cNvSpPr>
          <p:nvPr>
            <p:ph type="title"/>
          </p:nvPr>
        </p:nvSpPr>
        <p:spPr>
          <a:xfrm>
            <a:off x="6400800" y="484632"/>
            <a:ext cx="5299586"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000"/>
              <a:buFont typeface="Georgia"/>
              <a:buNone/>
            </a:pPr>
            <a:r>
              <a:rPr lang="en-US" sz="4000" cap="none"/>
              <a:t>Introduction</a:t>
            </a:r>
            <a:endParaRPr/>
          </a:p>
        </p:txBody>
      </p:sp>
      <p:sp>
        <p:nvSpPr>
          <p:cNvPr id="121" name="Google Shape;121;p2"/>
          <p:cNvSpPr txBox="1">
            <a:spLocks noGrp="1"/>
          </p:cNvSpPr>
          <p:nvPr>
            <p:ph type="body" idx="1"/>
          </p:nvPr>
        </p:nvSpPr>
        <p:spPr>
          <a:xfrm>
            <a:off x="6400801" y="1844316"/>
            <a:ext cx="5299585" cy="4408687"/>
          </a:xfrm>
          <a:prstGeom prst="rect">
            <a:avLst/>
          </a:prstGeom>
          <a:noFill/>
          <a:ln>
            <a:noFill/>
          </a:ln>
        </p:spPr>
        <p:txBody>
          <a:bodyPr spcFirstLastPara="1" wrap="square" lIns="91425" tIns="45700" rIns="91425" bIns="45700" anchor="t" anchorCtr="0">
            <a:normAutofit lnSpcReduction="10000"/>
          </a:bodyPr>
          <a:lstStyle/>
          <a:p>
            <a:pPr marL="182880" lvl="0" indent="-182880" algn="just" rtl="0">
              <a:lnSpc>
                <a:spcPct val="90000"/>
              </a:lnSpc>
              <a:spcBef>
                <a:spcPts val="0"/>
              </a:spcBef>
              <a:spcAft>
                <a:spcPts val="0"/>
              </a:spcAft>
              <a:buSzPts val="1530"/>
              <a:buChar char="▪"/>
            </a:pPr>
            <a:r>
              <a:rPr lang="en-US" sz="1800"/>
              <a:t>Robot@Factory 4.0 Competition - simulates real-world scenarios involving autonomous robot deployment in factory environments;</a:t>
            </a:r>
            <a:endParaRPr/>
          </a:p>
          <a:p>
            <a:pPr marL="182880" lvl="0" indent="-182880" algn="just" rtl="0">
              <a:lnSpc>
                <a:spcPct val="90000"/>
              </a:lnSpc>
              <a:spcBef>
                <a:spcPts val="1200"/>
              </a:spcBef>
              <a:spcAft>
                <a:spcPts val="0"/>
              </a:spcAft>
              <a:buSzPts val="1530"/>
              <a:buChar char="▪"/>
            </a:pPr>
            <a:r>
              <a:rPr lang="en-US" sz="1800"/>
              <a:t>Objective: transport boxes from the input warehouses to output warehouses and pass them through machines if necessary;</a:t>
            </a:r>
            <a:endParaRPr/>
          </a:p>
          <a:p>
            <a:pPr marL="182880" lvl="0" indent="-182880" algn="just" rtl="0">
              <a:lnSpc>
                <a:spcPct val="90000"/>
              </a:lnSpc>
              <a:spcBef>
                <a:spcPts val="1200"/>
              </a:spcBef>
              <a:spcAft>
                <a:spcPts val="0"/>
              </a:spcAft>
              <a:buSzPts val="1530"/>
              <a:buChar char="▪"/>
            </a:pPr>
            <a:r>
              <a:rPr lang="en-US" sz="1800"/>
              <a:t>4 boxes that can have different colors;</a:t>
            </a:r>
            <a:endParaRPr/>
          </a:p>
          <a:p>
            <a:pPr marL="457200" lvl="1" indent="-182879" algn="just" rtl="0">
              <a:lnSpc>
                <a:spcPct val="90000"/>
              </a:lnSpc>
              <a:spcBef>
                <a:spcPts val="400"/>
              </a:spcBef>
              <a:spcAft>
                <a:spcPts val="0"/>
              </a:spcAft>
              <a:buSzPts val="1360"/>
              <a:buChar char="▪"/>
            </a:pPr>
            <a:r>
              <a:rPr lang="en-US" sz="1600"/>
              <a:t>Color defines the number of operations needed;</a:t>
            </a:r>
            <a:endParaRPr/>
          </a:p>
          <a:p>
            <a:pPr marL="457200" lvl="1" indent="-182879" algn="just" rtl="0">
              <a:lnSpc>
                <a:spcPct val="90000"/>
              </a:lnSpc>
              <a:spcBef>
                <a:spcPts val="600"/>
              </a:spcBef>
              <a:spcAft>
                <a:spcPts val="0"/>
              </a:spcAft>
              <a:buSzPts val="1360"/>
              <a:buChar char="▪"/>
            </a:pPr>
            <a:r>
              <a:rPr lang="en-US" sz="1600"/>
              <a:t>The number of boxes of each color is known;</a:t>
            </a:r>
            <a:endParaRPr/>
          </a:p>
          <a:p>
            <a:pPr marL="457200" lvl="1" indent="-182879" algn="just" rtl="0">
              <a:lnSpc>
                <a:spcPct val="90000"/>
              </a:lnSpc>
              <a:spcBef>
                <a:spcPts val="600"/>
              </a:spcBef>
              <a:spcAft>
                <a:spcPts val="0"/>
              </a:spcAft>
              <a:buSzPts val="1360"/>
              <a:buChar char="▪"/>
            </a:pPr>
            <a:r>
              <a:rPr lang="en-US" sz="1600"/>
              <a:t>The input order is only known at the start of each instance.</a:t>
            </a:r>
            <a:endParaRPr/>
          </a:p>
          <a:p>
            <a:pPr marL="182880" lvl="0" indent="-182880" algn="l" rtl="0">
              <a:lnSpc>
                <a:spcPct val="90000"/>
              </a:lnSpc>
              <a:spcBef>
                <a:spcPts val="1400"/>
              </a:spcBef>
              <a:spcAft>
                <a:spcPts val="0"/>
              </a:spcAft>
              <a:buSzPts val="1530"/>
              <a:buChar char="▪"/>
            </a:pPr>
            <a:r>
              <a:rPr lang="en-US" sz="1800"/>
              <a:t>The robot can carry up to 4 boxes simultaneously.</a:t>
            </a:r>
            <a:endParaRPr/>
          </a:p>
          <a:p>
            <a:pPr marL="182880" lvl="0" indent="-182880" algn="l" rtl="0">
              <a:lnSpc>
                <a:spcPct val="90000"/>
              </a:lnSpc>
              <a:spcBef>
                <a:spcPts val="1200"/>
              </a:spcBef>
              <a:spcAft>
                <a:spcPts val="0"/>
              </a:spcAft>
              <a:buSzPts val="1530"/>
              <a:buChar char="▪"/>
            </a:pPr>
            <a:r>
              <a:rPr lang="en-US" sz="1800"/>
              <a:t>Motivation: obtain the order of operations that results in the smallest distance traveled by the robot.</a:t>
            </a:r>
            <a:endParaRPr/>
          </a:p>
          <a:p>
            <a:pPr marL="0" lvl="0" indent="0" algn="l" rtl="0">
              <a:lnSpc>
                <a:spcPct val="90000"/>
              </a:lnSpc>
              <a:spcBef>
                <a:spcPts val="1200"/>
              </a:spcBef>
              <a:spcAft>
                <a:spcPts val="0"/>
              </a:spcAft>
              <a:buSzPts val="1530"/>
              <a:buNone/>
            </a:pPr>
            <a:endParaRPr sz="1800"/>
          </a:p>
        </p:txBody>
      </p:sp>
      <p:grpSp>
        <p:nvGrpSpPr>
          <p:cNvPr id="122" name="Google Shape;122;p2"/>
          <p:cNvGrpSpPr/>
          <p:nvPr/>
        </p:nvGrpSpPr>
        <p:grpSpPr>
          <a:xfrm>
            <a:off x="11401725" y="6229681"/>
            <a:ext cx="457200" cy="457200"/>
            <a:chOff x="11361456" y="6195813"/>
            <a:chExt cx="548640" cy="548640"/>
          </a:xfrm>
        </p:grpSpPr>
        <p:sp>
          <p:nvSpPr>
            <p:cNvPr id="123" name="Google Shape;123;p2"/>
            <p:cNvSpPr/>
            <p:nvPr/>
          </p:nvSpPr>
          <p:spPr>
            <a:xfrm>
              <a:off x="11361456" y="6195813"/>
              <a:ext cx="548640" cy="548640"/>
            </a:xfrm>
            <a:prstGeom prst="ellipse">
              <a:avLst/>
            </a:prstGeom>
            <a:blipFill rotWithShape="1">
              <a:blip r:embed="rId5">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1" i="0" u="none" strike="noStrike" cap="none">
                <a:solidFill>
                  <a:srgbClr val="FFFFFF"/>
                </a:solidFill>
                <a:latin typeface="Rockwell"/>
                <a:ea typeface="Rockwell"/>
                <a:cs typeface="Rockwell"/>
                <a:sym typeface="Rockwell"/>
              </a:endParaRPr>
            </a:p>
          </p:txBody>
        </p:sp>
        <p:sp>
          <p:nvSpPr>
            <p:cNvPr id="124" name="Google Shape;124;p2"/>
            <p:cNvSpPr/>
            <p:nvPr/>
          </p:nvSpPr>
          <p:spPr>
            <a:xfrm>
              <a:off x="11396488" y="6230844"/>
              <a:ext cx="478576" cy="478578"/>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rebuchet MS"/>
                <a:buNone/>
              </a:pPr>
              <a:endParaRPr sz="1800" b="0" i="0" u="none" strike="noStrike" cap="none">
                <a:solidFill>
                  <a:srgbClr val="FFFFFF"/>
                </a:solidFill>
                <a:latin typeface="Calibri"/>
                <a:ea typeface="Calibri"/>
                <a:cs typeface="Calibri"/>
                <a:sym typeface="Calibri"/>
              </a:endParaRPr>
            </a:p>
          </p:txBody>
        </p:sp>
      </p:grpSp>
      <p:sp>
        <p:nvSpPr>
          <p:cNvPr id="125" name="Google Shape;125;p2"/>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latin typeface="Georgia"/>
                <a:ea typeface="Georgia"/>
                <a:cs typeface="Georgia"/>
                <a:sym typeface="Georgia"/>
              </a:rPr>
              <a:t>2</a:t>
            </a:fld>
            <a:endParaRPr>
              <a:latin typeface="Georgia"/>
              <a:ea typeface="Georgia"/>
              <a:cs typeface="Georgia"/>
              <a:sym typeface="Georgia"/>
            </a:endParaRPr>
          </a:p>
        </p:txBody>
      </p:sp>
      <p:pic>
        <p:nvPicPr>
          <p:cNvPr id="4" name="5dpo Robot@Factory 4.0 2023： Stage 3">
            <a:hlinkClick r:id="" action="ppaction://media"/>
            <a:extLst>
              <a:ext uri="{FF2B5EF4-FFF2-40B4-BE49-F238E27FC236}">
                <a16:creationId xmlns:a16="http://schemas.microsoft.com/office/drawing/2014/main" id="{8E788104-01B6-4198-93E7-0FD612B96F01}"/>
              </a:ext>
            </a:extLst>
          </p:cNvPr>
          <p:cNvPicPr>
            <a:picLocks noChangeAspect="1"/>
          </p:cNvPicPr>
          <p:nvPr>
            <a:videoFile r:link="rId1"/>
            <p:extLst>
              <p:ext uri="{DAA4B4D4-6D71-4841-9C94-3DE7FCFB9230}">
                <p14:media xmlns:p14="http://schemas.microsoft.com/office/powerpoint/2010/main" r:embed="rId2">
                  <p14:trim st="110120" end="12292.9999"/>
                </p14:media>
              </p:ext>
            </p:extLst>
          </p:nvPr>
        </p:nvPicPr>
        <p:blipFill>
          <a:blip r:embed="rId7"/>
          <a:stretch>
            <a:fillRect/>
          </a:stretch>
        </p:blipFill>
        <p:spPr>
          <a:xfrm>
            <a:off x="680066" y="2222187"/>
            <a:ext cx="5102876" cy="28703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184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9"/>
        <p:cNvGrpSpPr/>
        <p:nvPr/>
      </p:nvGrpSpPr>
      <p:grpSpPr>
        <a:xfrm>
          <a:off x="0" y="0"/>
          <a:ext cx="0" cy="0"/>
          <a:chOff x="0" y="0"/>
          <a:chExt cx="0" cy="0"/>
        </a:xfrm>
      </p:grpSpPr>
      <p:sp>
        <p:nvSpPr>
          <p:cNvPr id="130" name="Google Shape;130;p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Trebuchet MS"/>
              <a:ea typeface="Trebuchet MS"/>
              <a:cs typeface="Trebuchet MS"/>
              <a:sym typeface="Trebuchet MS"/>
            </a:endParaRPr>
          </a:p>
        </p:txBody>
      </p:sp>
      <p:sp>
        <p:nvSpPr>
          <p:cNvPr id="131" name="Google Shape;131;p3"/>
          <p:cNvSpPr/>
          <p:nvPr/>
        </p:nvSpPr>
        <p:spPr>
          <a:xfrm>
            <a:off x="984504" y="464119"/>
            <a:ext cx="10222992" cy="80683"/>
          </a:xfrm>
          <a:prstGeom prst="rect">
            <a:avLst/>
          </a:prstGeom>
          <a:blipFill rotWithShape="1">
            <a:blip r:embed="rId3">
              <a:alphaModFix amt="85000"/>
            </a:blip>
            <a:tile tx="0" ty="-76200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32" name="Google Shape;132;p3"/>
          <p:cNvSpPr/>
          <p:nvPr/>
        </p:nvSpPr>
        <p:spPr>
          <a:xfrm>
            <a:off x="984504" y="601952"/>
            <a:ext cx="10222992" cy="1385874"/>
          </a:xfrm>
          <a:prstGeom prst="rect">
            <a:avLst/>
          </a:prstGeom>
          <a:blipFill rotWithShape="1">
            <a:blip r:embed="rId3">
              <a:alphaModFix amt="85000"/>
            </a:blip>
            <a:tile tx="0" ty="-7048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33" name="Google Shape;133;p3"/>
          <p:cNvSpPr/>
          <p:nvPr/>
        </p:nvSpPr>
        <p:spPr>
          <a:xfrm>
            <a:off x="984504" y="2038655"/>
            <a:ext cx="10222992" cy="80683"/>
          </a:xfrm>
          <a:prstGeom prst="rect">
            <a:avLst/>
          </a:prstGeom>
          <a:blipFill rotWithShape="1">
            <a:blip r:embed="rId3">
              <a:alphaModFix amt="85000"/>
            </a:blip>
            <a:tile tx="0" ty="-7175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34" name="Google Shape;134;p3"/>
          <p:cNvSpPr txBox="1">
            <a:spLocks noGrp="1"/>
          </p:cNvSpPr>
          <p:nvPr>
            <p:ph type="title"/>
          </p:nvPr>
        </p:nvSpPr>
        <p:spPr>
          <a:xfrm>
            <a:off x="1069848" y="484632"/>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800"/>
              <a:buFont typeface="Georgia"/>
              <a:buNone/>
            </a:pPr>
            <a:r>
              <a:rPr lang="en-US" b="1"/>
              <a:t>Mixed integer programming</a:t>
            </a:r>
            <a:endParaRPr/>
          </a:p>
        </p:txBody>
      </p:sp>
      <p:sp>
        <p:nvSpPr>
          <p:cNvPr id="135" name="Google Shape;135;p3"/>
          <p:cNvSpPr txBox="1">
            <a:spLocks noGrp="1"/>
          </p:cNvSpPr>
          <p:nvPr>
            <p:ph type="body" idx="1"/>
          </p:nvPr>
        </p:nvSpPr>
        <p:spPr>
          <a:xfrm>
            <a:off x="1069848" y="2320412"/>
            <a:ext cx="5026152" cy="3851787"/>
          </a:xfrm>
          <a:prstGeom prst="rect">
            <a:avLst/>
          </a:prstGeom>
          <a:noFill/>
          <a:ln>
            <a:noFill/>
          </a:ln>
        </p:spPr>
        <p:txBody>
          <a:bodyPr spcFirstLastPara="1" wrap="square" lIns="91425" tIns="45700" rIns="91425" bIns="45700" anchor="t" anchorCtr="0">
            <a:normAutofit/>
          </a:bodyPr>
          <a:lstStyle/>
          <a:p>
            <a:pPr marL="182880" lvl="0" indent="-182880" algn="l" rtl="0">
              <a:lnSpc>
                <a:spcPct val="90000"/>
              </a:lnSpc>
              <a:spcBef>
                <a:spcPts val="0"/>
              </a:spcBef>
              <a:spcAft>
                <a:spcPts val="0"/>
              </a:spcAft>
              <a:buSzPts val="1700"/>
              <a:buChar char="▪"/>
            </a:pPr>
            <a:r>
              <a:rPr lang="en-US"/>
              <a:t>Decision variables:</a:t>
            </a:r>
            <a:endParaRPr/>
          </a:p>
          <a:p>
            <a:pPr marL="457200" lvl="1" indent="-85725" algn="l" rtl="0">
              <a:lnSpc>
                <a:spcPct val="90000"/>
              </a:lnSpc>
              <a:spcBef>
                <a:spcPts val="400"/>
              </a:spcBef>
              <a:spcAft>
                <a:spcPts val="0"/>
              </a:spcAft>
              <a:buSzPts val="1530"/>
              <a:buNone/>
            </a:pPr>
            <a:endParaRPr/>
          </a:p>
        </p:txBody>
      </p:sp>
      <p:sp>
        <p:nvSpPr>
          <p:cNvPr id="136" name="Google Shape;136;p3"/>
          <p:cNvSpPr/>
          <p:nvPr/>
        </p:nvSpPr>
        <p:spPr>
          <a:xfrm>
            <a:off x="11401725" y="6229681"/>
            <a:ext cx="457200" cy="457200"/>
          </a:xfrm>
          <a:prstGeom prst="ellipse">
            <a:avLst/>
          </a:prstGeom>
          <a:blipFill rotWithShape="1">
            <a:blip r:embed="rId4">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1" i="0" u="none" strike="noStrike" cap="none">
              <a:solidFill>
                <a:srgbClr val="FFFFFF"/>
              </a:solidFill>
              <a:latin typeface="Rockwell"/>
              <a:ea typeface="Rockwell"/>
              <a:cs typeface="Rockwell"/>
              <a:sym typeface="Rockwell"/>
            </a:endParaRPr>
          </a:p>
        </p:txBody>
      </p:sp>
      <p:sp>
        <p:nvSpPr>
          <p:cNvPr id="137" name="Google Shape;137;p3"/>
          <p:cNvSpPr/>
          <p:nvPr/>
        </p:nvSpPr>
        <p:spPr>
          <a:xfrm>
            <a:off x="11430918" y="6258874"/>
            <a:ext cx="398813" cy="398815"/>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rebuchet MS"/>
              <a:buNone/>
            </a:pPr>
            <a:endParaRPr sz="1800" b="0" i="0" u="none" strike="noStrike" cap="none">
              <a:solidFill>
                <a:srgbClr val="FFFFFF"/>
              </a:solidFill>
              <a:latin typeface="Calibri"/>
              <a:ea typeface="Calibri"/>
              <a:cs typeface="Calibri"/>
              <a:sym typeface="Calibri"/>
            </a:endParaRPr>
          </a:p>
        </p:txBody>
      </p:sp>
      <p:sp>
        <p:nvSpPr>
          <p:cNvPr id="138" name="Google Shape;138;p3"/>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3</a:t>
            </a:fld>
            <a:endParaRPr/>
          </a:p>
        </p:txBody>
      </p:sp>
      <p:pic>
        <p:nvPicPr>
          <p:cNvPr id="139" name="Google Shape;139;p3"/>
          <p:cNvPicPr preferRelativeResize="0"/>
          <p:nvPr/>
        </p:nvPicPr>
        <p:blipFill rotWithShape="1">
          <a:blip r:embed="rId5">
            <a:alphaModFix/>
          </a:blip>
          <a:srcRect/>
          <a:stretch/>
        </p:blipFill>
        <p:spPr>
          <a:xfrm>
            <a:off x="2366878" y="2880639"/>
            <a:ext cx="7550527" cy="371604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Google Shape;144;p4"/>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4</a:t>
            </a:fld>
            <a:endParaRPr/>
          </a:p>
        </p:txBody>
      </p:sp>
      <p:sp>
        <p:nvSpPr>
          <p:cNvPr id="145" name="Google Shape;145;p4"/>
          <p:cNvSpPr txBox="1">
            <a:spLocks noGrp="1"/>
          </p:cNvSpPr>
          <p:nvPr>
            <p:ph type="body" idx="4294967295"/>
          </p:nvPr>
        </p:nvSpPr>
        <p:spPr>
          <a:xfrm>
            <a:off x="1252728" y="1616075"/>
            <a:ext cx="10058400" cy="4051300"/>
          </a:xfrm>
          <a:prstGeom prst="rect">
            <a:avLst/>
          </a:prstGeom>
          <a:noFill/>
          <a:ln>
            <a:noFill/>
          </a:ln>
        </p:spPr>
        <p:txBody>
          <a:bodyPr spcFirstLastPara="1" wrap="square" lIns="91425" tIns="45700" rIns="91425" bIns="45700" anchor="t" anchorCtr="0">
            <a:normAutofit/>
          </a:bodyPr>
          <a:lstStyle/>
          <a:p>
            <a:pPr marL="182880" indent="-182880">
              <a:spcBef>
                <a:spcPts val="0"/>
              </a:spcBef>
            </a:pPr>
            <a:r>
              <a:rPr lang="en-US"/>
              <a:t>The size of the solution is known and depends on the instance data (number of operations):</a:t>
            </a:r>
            <a:endParaRPr/>
          </a:p>
          <a:p>
            <a:pPr marL="182880" lvl="0" indent="-74295" algn="l" rtl="0">
              <a:lnSpc>
                <a:spcPct val="90000"/>
              </a:lnSpc>
              <a:spcBef>
                <a:spcPts val="1200"/>
              </a:spcBef>
              <a:spcAft>
                <a:spcPts val="0"/>
              </a:spcAft>
              <a:buSzPts val="1700"/>
              <a:buNone/>
            </a:pPr>
            <a:endParaRPr lang="en-GB"/>
          </a:p>
          <a:p>
            <a:pPr marL="182880" lvl="0" indent="-74295" algn="l" rtl="0">
              <a:lnSpc>
                <a:spcPct val="90000"/>
              </a:lnSpc>
              <a:spcBef>
                <a:spcPts val="1200"/>
              </a:spcBef>
              <a:spcAft>
                <a:spcPts val="0"/>
              </a:spcAft>
              <a:buSzPts val="1700"/>
              <a:buNone/>
            </a:pPr>
            <a:endParaRPr lang="en-GB"/>
          </a:p>
          <a:p>
            <a:pPr marL="182880" lvl="0" indent="-74295" algn="l" rtl="0">
              <a:lnSpc>
                <a:spcPct val="90000"/>
              </a:lnSpc>
              <a:spcBef>
                <a:spcPts val="1200"/>
              </a:spcBef>
              <a:spcAft>
                <a:spcPts val="0"/>
              </a:spcAft>
              <a:buSzPts val="1700"/>
              <a:buNone/>
            </a:pPr>
            <a:endParaRPr lang="en-GB"/>
          </a:p>
          <a:p>
            <a:pPr marL="182880" lvl="0" indent="-182880" algn="l" rtl="0">
              <a:lnSpc>
                <a:spcPct val="90000"/>
              </a:lnSpc>
              <a:spcBef>
                <a:spcPts val="1200"/>
              </a:spcBef>
              <a:spcAft>
                <a:spcPts val="0"/>
              </a:spcAft>
              <a:buSzPts val="1700"/>
              <a:buChar char="▪"/>
            </a:pPr>
            <a:r>
              <a:rPr lang="en-US"/>
              <a:t>The objective function is to minimize the distance traveled:</a:t>
            </a:r>
            <a:endParaRPr/>
          </a:p>
        </p:txBody>
      </p:sp>
      <p:pic>
        <p:nvPicPr>
          <p:cNvPr id="146" name="Google Shape;146;p4"/>
          <p:cNvPicPr preferRelativeResize="0"/>
          <p:nvPr/>
        </p:nvPicPr>
        <p:blipFill rotWithShape="1">
          <a:blip r:embed="rId3">
            <a:alphaModFix/>
          </a:blip>
          <a:srcRect/>
          <a:stretch/>
        </p:blipFill>
        <p:spPr>
          <a:xfrm>
            <a:off x="3937696" y="2258963"/>
            <a:ext cx="3447914" cy="350700"/>
          </a:xfrm>
          <a:prstGeom prst="rect">
            <a:avLst/>
          </a:prstGeom>
          <a:noFill/>
          <a:ln>
            <a:noFill/>
          </a:ln>
        </p:spPr>
      </p:pic>
      <p:pic>
        <p:nvPicPr>
          <p:cNvPr id="147" name="Google Shape;147;p4"/>
          <p:cNvPicPr preferRelativeResize="0"/>
          <p:nvPr/>
        </p:nvPicPr>
        <p:blipFill rotWithShape="1">
          <a:blip r:embed="rId4">
            <a:alphaModFix/>
          </a:blip>
          <a:srcRect/>
          <a:stretch/>
        </p:blipFill>
        <p:spPr>
          <a:xfrm>
            <a:off x="3300984" y="3947637"/>
            <a:ext cx="5309268" cy="373308"/>
          </a:xfrm>
          <a:prstGeom prst="rect">
            <a:avLst/>
          </a:prstGeom>
          <a:noFill/>
          <a:ln>
            <a:noFill/>
          </a:ln>
        </p:spPr>
      </p:pic>
      <p:sp>
        <p:nvSpPr>
          <p:cNvPr id="148" name="Google Shape;148;p4"/>
          <p:cNvSpPr/>
          <p:nvPr/>
        </p:nvSpPr>
        <p:spPr>
          <a:xfrm>
            <a:off x="5767270" y="2186381"/>
            <a:ext cx="504860" cy="471997"/>
          </a:xfrm>
          <a:prstGeom prst="ellipse">
            <a:avLst/>
          </a:prstGeom>
          <a:noFill/>
          <a:ln w="28575" cap="flat" cmpd="sng">
            <a:solidFill>
              <a:srgbClr val="5E7F9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49" name="Google Shape;149;p4"/>
          <p:cNvSpPr/>
          <p:nvPr/>
        </p:nvSpPr>
        <p:spPr>
          <a:xfrm>
            <a:off x="8165592" y="3876778"/>
            <a:ext cx="537470" cy="444168"/>
          </a:xfrm>
          <a:prstGeom prst="ellipse">
            <a:avLst/>
          </a:prstGeom>
          <a:noFill/>
          <a:ln w="28575" cap="flat" cmpd="sng">
            <a:solidFill>
              <a:srgbClr val="5E7F9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rebuchet MS"/>
              <a:ea typeface="Trebuchet MS"/>
              <a:cs typeface="Trebuchet MS"/>
              <a:sym typeface="Trebuchet MS"/>
            </a:endParaRPr>
          </a:p>
        </p:txBody>
      </p:sp>
      <p:cxnSp>
        <p:nvCxnSpPr>
          <p:cNvPr id="150" name="Google Shape;150;p4"/>
          <p:cNvCxnSpPr>
            <a:stCxn id="148" idx="5"/>
          </p:cNvCxnSpPr>
          <p:nvPr/>
        </p:nvCxnSpPr>
        <p:spPr>
          <a:xfrm rot="-5400000" flipH="1">
            <a:off x="7699995" y="1087456"/>
            <a:ext cx="444300" cy="3447900"/>
          </a:xfrm>
          <a:prstGeom prst="curvedConnector2">
            <a:avLst/>
          </a:prstGeom>
          <a:noFill/>
          <a:ln w="28575" cap="flat" cmpd="sng">
            <a:solidFill>
              <a:srgbClr val="5E7F9A"/>
            </a:solidFill>
            <a:prstDash val="solid"/>
            <a:round/>
            <a:headEnd type="none" w="sm" len="sm"/>
            <a:tailEnd type="triangle" w="med" len="med"/>
          </a:ln>
        </p:spPr>
      </p:cxnSp>
      <p:sp>
        <p:nvSpPr>
          <p:cNvPr id="151" name="Google Shape;151;p4"/>
          <p:cNvSpPr txBox="1"/>
          <p:nvPr/>
        </p:nvSpPr>
        <p:spPr>
          <a:xfrm>
            <a:off x="9579182" y="2778432"/>
            <a:ext cx="1089788"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Instance</a:t>
            </a:r>
            <a:endParaRPr/>
          </a:p>
          <a:p>
            <a:pPr marL="0" marR="0" lvl="0" indent="0" algn="ctr" rtl="0">
              <a:spcBef>
                <a:spcPts val="0"/>
              </a:spcBef>
              <a:spcAft>
                <a:spcPts val="0"/>
              </a:spcAft>
              <a:buNone/>
            </a:pPr>
            <a:r>
              <a:rPr lang="en-US" sz="1800">
                <a:solidFill>
                  <a:schemeClr val="dk1"/>
                </a:solidFill>
                <a:latin typeface="Trebuchet MS"/>
                <a:ea typeface="Trebuchet MS"/>
                <a:cs typeface="Trebuchet MS"/>
                <a:sym typeface="Trebuchet MS"/>
              </a:rPr>
              <a:t>data</a:t>
            </a:r>
            <a:endParaRPr/>
          </a:p>
        </p:txBody>
      </p:sp>
      <p:sp>
        <p:nvSpPr>
          <p:cNvPr id="152" name="Google Shape;152;p4"/>
          <p:cNvSpPr txBox="1"/>
          <p:nvPr/>
        </p:nvSpPr>
        <p:spPr>
          <a:xfrm>
            <a:off x="6108370" y="5018644"/>
            <a:ext cx="163593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Trebuchet MS"/>
                <a:ea typeface="Trebuchet MS"/>
                <a:cs typeface="Trebuchet MS"/>
                <a:sym typeface="Trebuchet MS"/>
              </a:rPr>
              <a:t>Defined sets</a:t>
            </a:r>
            <a:endParaRPr sz="1800">
              <a:solidFill>
                <a:schemeClr val="dk1"/>
              </a:solidFill>
              <a:latin typeface="Trebuchet MS"/>
              <a:ea typeface="Trebuchet MS"/>
              <a:cs typeface="Trebuchet MS"/>
              <a:sym typeface="Trebuchet MS"/>
            </a:endParaRPr>
          </a:p>
        </p:txBody>
      </p:sp>
      <p:cxnSp>
        <p:nvCxnSpPr>
          <p:cNvPr id="153" name="Google Shape;153;p4"/>
          <p:cNvCxnSpPr/>
          <p:nvPr/>
        </p:nvCxnSpPr>
        <p:spPr>
          <a:xfrm>
            <a:off x="5985277" y="4330019"/>
            <a:ext cx="208372" cy="0"/>
          </a:xfrm>
          <a:prstGeom prst="straightConnector1">
            <a:avLst/>
          </a:prstGeom>
          <a:noFill/>
          <a:ln w="28575" cap="flat" cmpd="sng">
            <a:solidFill>
              <a:srgbClr val="5E7F9A"/>
            </a:solidFill>
            <a:prstDash val="solid"/>
            <a:round/>
            <a:headEnd type="none" w="sm" len="sm"/>
            <a:tailEnd type="none" w="sm" len="sm"/>
          </a:ln>
        </p:spPr>
      </p:cxnSp>
      <p:cxnSp>
        <p:nvCxnSpPr>
          <p:cNvPr id="154" name="Google Shape;154;p4"/>
          <p:cNvCxnSpPr/>
          <p:nvPr/>
        </p:nvCxnSpPr>
        <p:spPr>
          <a:xfrm>
            <a:off x="6717965" y="4339659"/>
            <a:ext cx="208372" cy="0"/>
          </a:xfrm>
          <a:prstGeom prst="straightConnector1">
            <a:avLst/>
          </a:prstGeom>
          <a:noFill/>
          <a:ln w="28575" cap="flat" cmpd="sng">
            <a:solidFill>
              <a:srgbClr val="5E7F9A"/>
            </a:solidFill>
            <a:prstDash val="solid"/>
            <a:round/>
            <a:headEnd type="none" w="sm" len="sm"/>
            <a:tailEnd type="none" w="sm" len="sm"/>
          </a:ln>
        </p:spPr>
      </p:cxnSp>
      <p:cxnSp>
        <p:nvCxnSpPr>
          <p:cNvPr id="155" name="Google Shape;155;p4"/>
          <p:cNvCxnSpPr/>
          <p:nvPr/>
        </p:nvCxnSpPr>
        <p:spPr>
          <a:xfrm>
            <a:off x="7556089" y="4339659"/>
            <a:ext cx="208372" cy="0"/>
          </a:xfrm>
          <a:prstGeom prst="straightConnector1">
            <a:avLst/>
          </a:prstGeom>
          <a:noFill/>
          <a:ln w="28575" cap="flat" cmpd="sng">
            <a:solidFill>
              <a:srgbClr val="5E7F9A"/>
            </a:solidFill>
            <a:prstDash val="solid"/>
            <a:round/>
            <a:headEnd type="none" w="sm" len="sm"/>
            <a:tailEnd type="none" w="sm" len="sm"/>
          </a:ln>
        </p:spPr>
      </p:cxnSp>
      <p:cxnSp>
        <p:nvCxnSpPr>
          <p:cNvPr id="156" name="Google Shape;156;p4"/>
          <p:cNvCxnSpPr/>
          <p:nvPr/>
        </p:nvCxnSpPr>
        <p:spPr>
          <a:xfrm>
            <a:off x="6070450" y="4321329"/>
            <a:ext cx="613029" cy="678512"/>
          </a:xfrm>
          <a:prstGeom prst="straightConnector1">
            <a:avLst/>
          </a:prstGeom>
          <a:noFill/>
          <a:ln w="28575" cap="flat" cmpd="sng">
            <a:solidFill>
              <a:srgbClr val="5E7F9A"/>
            </a:solidFill>
            <a:prstDash val="solid"/>
            <a:round/>
            <a:headEnd type="none" w="sm" len="sm"/>
            <a:tailEnd type="triangle" w="med" len="med"/>
          </a:ln>
        </p:spPr>
      </p:cxnSp>
      <p:cxnSp>
        <p:nvCxnSpPr>
          <p:cNvPr id="157" name="Google Shape;157;p4"/>
          <p:cNvCxnSpPr/>
          <p:nvPr/>
        </p:nvCxnSpPr>
        <p:spPr>
          <a:xfrm>
            <a:off x="6833473" y="4339659"/>
            <a:ext cx="0" cy="648104"/>
          </a:xfrm>
          <a:prstGeom prst="straightConnector1">
            <a:avLst/>
          </a:prstGeom>
          <a:noFill/>
          <a:ln w="28575" cap="flat" cmpd="sng">
            <a:solidFill>
              <a:srgbClr val="5E7F9A"/>
            </a:solidFill>
            <a:prstDash val="solid"/>
            <a:round/>
            <a:headEnd type="none" w="sm" len="sm"/>
            <a:tailEnd type="triangle" w="med" len="med"/>
          </a:ln>
        </p:spPr>
      </p:cxnSp>
      <p:cxnSp>
        <p:nvCxnSpPr>
          <p:cNvPr id="158" name="Google Shape;158;p4"/>
          <p:cNvCxnSpPr/>
          <p:nvPr/>
        </p:nvCxnSpPr>
        <p:spPr>
          <a:xfrm flipH="1">
            <a:off x="6962504" y="4339659"/>
            <a:ext cx="684361" cy="660182"/>
          </a:xfrm>
          <a:prstGeom prst="straightConnector1">
            <a:avLst/>
          </a:prstGeom>
          <a:noFill/>
          <a:ln w="28575" cap="flat" cmpd="sng">
            <a:solidFill>
              <a:srgbClr val="5E7F9A"/>
            </a:solidFill>
            <a:prstDash val="solid"/>
            <a:round/>
            <a:headEnd type="none" w="sm" len="sm"/>
            <a:tailEnd type="triangle" w="med" len="med"/>
          </a:ln>
        </p:spPr>
      </p:cxnSp>
      <p:cxnSp>
        <p:nvCxnSpPr>
          <p:cNvPr id="159" name="Google Shape;159;p4"/>
          <p:cNvCxnSpPr>
            <a:stCxn id="149" idx="0"/>
          </p:cNvCxnSpPr>
          <p:nvPr/>
        </p:nvCxnSpPr>
        <p:spPr>
          <a:xfrm rot="-5400000">
            <a:off x="8710027" y="2940778"/>
            <a:ext cx="660300" cy="1211700"/>
          </a:xfrm>
          <a:prstGeom prst="curvedConnector2">
            <a:avLst/>
          </a:prstGeom>
          <a:noFill/>
          <a:ln w="28575" cap="flat" cmpd="sng">
            <a:solidFill>
              <a:srgbClr val="5E7F9A"/>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3"/>
        <p:cNvGrpSpPr/>
        <p:nvPr/>
      </p:nvGrpSpPr>
      <p:grpSpPr>
        <a:xfrm>
          <a:off x="0" y="0"/>
          <a:ext cx="0" cy="0"/>
          <a:chOff x="0" y="0"/>
          <a:chExt cx="0" cy="0"/>
        </a:xfrm>
      </p:grpSpPr>
      <p:sp>
        <p:nvSpPr>
          <p:cNvPr id="164" name="Google Shape;164;p5"/>
          <p:cNvSpPr txBox="1">
            <a:spLocks noGrp="1"/>
          </p:cNvSpPr>
          <p:nvPr>
            <p:ph type="body" idx="1"/>
          </p:nvPr>
        </p:nvSpPr>
        <p:spPr>
          <a:xfrm>
            <a:off x="420952" y="437109"/>
            <a:ext cx="10970953" cy="5693849"/>
          </a:xfrm>
          <a:prstGeom prst="rect">
            <a:avLst/>
          </a:prstGeom>
          <a:noFill/>
          <a:ln>
            <a:noFill/>
          </a:ln>
        </p:spPr>
        <p:txBody>
          <a:bodyPr spcFirstLastPara="1" wrap="square" lIns="91425" tIns="45700" rIns="91425" bIns="45700" anchor="t" anchorCtr="0">
            <a:normAutofit fontScale="92500" lnSpcReduction="10000"/>
          </a:bodyPr>
          <a:lstStyle/>
          <a:p>
            <a:pPr marL="182880" lvl="0" indent="-182880" algn="l" rtl="0">
              <a:lnSpc>
                <a:spcPct val="150000"/>
              </a:lnSpc>
              <a:spcBef>
                <a:spcPts val="0"/>
              </a:spcBef>
              <a:spcAft>
                <a:spcPts val="0"/>
              </a:spcAft>
              <a:buSzPct val="85000"/>
              <a:buChar char="▪"/>
            </a:pPr>
            <a:r>
              <a:rPr lang="en-US" b="1"/>
              <a:t>Restrictions</a:t>
            </a:r>
            <a:r>
              <a:rPr lang="en-US"/>
              <a:t>:</a:t>
            </a:r>
            <a:endParaRPr/>
          </a:p>
          <a:p>
            <a:pPr marL="457200" lvl="1" indent="-182880" algn="l" rtl="0">
              <a:lnSpc>
                <a:spcPct val="150000"/>
              </a:lnSpc>
              <a:spcBef>
                <a:spcPts val="400"/>
              </a:spcBef>
              <a:spcAft>
                <a:spcPts val="0"/>
              </a:spcAft>
              <a:buSzPct val="85000"/>
              <a:buChar char="▪"/>
            </a:pPr>
            <a:r>
              <a:rPr lang="en-US"/>
              <a:t>Robot movement:</a:t>
            </a:r>
            <a:endParaRPr/>
          </a:p>
          <a:p>
            <a:pPr marL="731520" lvl="2" indent="-182879" algn="l" rtl="0">
              <a:lnSpc>
                <a:spcPct val="150000"/>
              </a:lnSpc>
              <a:spcBef>
                <a:spcPts val="600"/>
              </a:spcBef>
              <a:spcAft>
                <a:spcPts val="0"/>
              </a:spcAft>
              <a:buSzPct val="85000"/>
              <a:buChar char="▪"/>
            </a:pPr>
            <a:r>
              <a:rPr lang="en-US"/>
              <a:t>The robot can only move once in each timestamp</a:t>
            </a:r>
            <a:endParaRPr/>
          </a:p>
          <a:p>
            <a:pPr marL="731520" lvl="2" indent="-182879" algn="l" rtl="0">
              <a:lnSpc>
                <a:spcPct val="150000"/>
              </a:lnSpc>
              <a:spcBef>
                <a:spcPts val="600"/>
              </a:spcBef>
              <a:spcAft>
                <a:spcPts val="0"/>
              </a:spcAft>
              <a:buSzPct val="85000"/>
              <a:buChar char="▪"/>
            </a:pPr>
            <a:r>
              <a:rPr lang="en-US"/>
              <a:t>If it moved to one location, it must be in it in the next timestamp</a:t>
            </a:r>
            <a:endParaRPr/>
          </a:p>
          <a:p>
            <a:pPr marL="457200" lvl="1" indent="-182880" algn="l" rtl="0">
              <a:lnSpc>
                <a:spcPct val="150000"/>
              </a:lnSpc>
              <a:spcBef>
                <a:spcPts val="600"/>
              </a:spcBef>
              <a:spcAft>
                <a:spcPts val="0"/>
              </a:spcAft>
              <a:buSzPct val="85000"/>
              <a:buChar char="▪"/>
            </a:pPr>
            <a:r>
              <a:rPr lang="en-US"/>
              <a:t>Capacity:</a:t>
            </a:r>
            <a:endParaRPr/>
          </a:p>
          <a:p>
            <a:pPr marL="731520" lvl="2" indent="-182879" algn="l" rtl="0">
              <a:lnSpc>
                <a:spcPct val="150000"/>
              </a:lnSpc>
              <a:spcBef>
                <a:spcPts val="600"/>
              </a:spcBef>
              <a:spcAft>
                <a:spcPts val="0"/>
              </a:spcAft>
              <a:buSzPct val="85000"/>
              <a:buChar char="▪"/>
            </a:pPr>
            <a:r>
              <a:rPr lang="en-US"/>
              <a:t>Must not be surpassed;</a:t>
            </a:r>
            <a:endParaRPr/>
          </a:p>
          <a:p>
            <a:pPr marL="731520" lvl="2" indent="-182879" algn="l" rtl="0">
              <a:lnSpc>
                <a:spcPct val="150000"/>
              </a:lnSpc>
              <a:spcBef>
                <a:spcPts val="600"/>
              </a:spcBef>
              <a:spcAft>
                <a:spcPts val="0"/>
              </a:spcAft>
              <a:buSzPct val="85000"/>
              <a:buChar char="▪"/>
            </a:pPr>
            <a:r>
              <a:rPr lang="en-US"/>
              <a:t>Picking a box decreases the capacity;</a:t>
            </a:r>
            <a:endParaRPr/>
          </a:p>
          <a:p>
            <a:pPr marL="731520" lvl="2" indent="-182879" algn="l" rtl="0">
              <a:lnSpc>
                <a:spcPct val="150000"/>
              </a:lnSpc>
              <a:spcBef>
                <a:spcPts val="600"/>
              </a:spcBef>
              <a:spcAft>
                <a:spcPts val="0"/>
              </a:spcAft>
              <a:buSzPct val="85000"/>
              <a:buChar char="▪"/>
            </a:pPr>
            <a:r>
              <a:rPr lang="en-US"/>
              <a:t>Dropping a box increases the capacity</a:t>
            </a:r>
            <a:endParaRPr/>
          </a:p>
          <a:p>
            <a:pPr marL="457200" lvl="1" indent="-182880" algn="l" rtl="0">
              <a:lnSpc>
                <a:spcPct val="150000"/>
              </a:lnSpc>
              <a:spcBef>
                <a:spcPts val="600"/>
              </a:spcBef>
              <a:spcAft>
                <a:spcPts val="0"/>
              </a:spcAft>
              <a:buSzPct val="85000"/>
              <a:buChar char="▪"/>
            </a:pPr>
            <a:r>
              <a:rPr lang="en-US"/>
              <a:t>Boxes:</a:t>
            </a:r>
            <a:endParaRPr/>
          </a:p>
          <a:p>
            <a:pPr marL="731520" lvl="2" indent="-182879" algn="l" rtl="0">
              <a:lnSpc>
                <a:spcPct val="150000"/>
              </a:lnSpc>
              <a:spcBef>
                <a:spcPts val="600"/>
              </a:spcBef>
              <a:spcAft>
                <a:spcPts val="0"/>
              </a:spcAft>
              <a:buSzPct val="85000"/>
              <a:buChar char="▪"/>
            </a:pPr>
            <a:r>
              <a:rPr lang="en-US"/>
              <a:t>After being picked, they are not in the previous location;</a:t>
            </a:r>
            <a:endParaRPr/>
          </a:p>
          <a:p>
            <a:pPr marL="731520" lvl="2" indent="-182879" algn="l" rtl="0">
              <a:lnSpc>
                <a:spcPct val="150000"/>
              </a:lnSpc>
              <a:spcBef>
                <a:spcPts val="600"/>
              </a:spcBef>
              <a:spcAft>
                <a:spcPts val="0"/>
              </a:spcAft>
              <a:buSzPct val="85000"/>
              <a:buChar char="▪"/>
            </a:pPr>
            <a:r>
              <a:rPr lang="en-US"/>
              <a:t>After being dropped, they remain in that location;</a:t>
            </a:r>
            <a:endParaRPr/>
          </a:p>
          <a:p>
            <a:pPr marL="731520" lvl="2" indent="-182879" algn="l" rtl="0">
              <a:lnSpc>
                <a:spcPct val="150000"/>
              </a:lnSpc>
              <a:spcBef>
                <a:spcPts val="600"/>
              </a:spcBef>
              <a:spcAft>
                <a:spcPts val="0"/>
              </a:spcAft>
              <a:buSzPct val="85000"/>
              <a:buChar char="▪"/>
            </a:pPr>
            <a:r>
              <a:rPr lang="en-US"/>
              <a:t>At the final timestamp, they all need to be at the output warehouse;</a:t>
            </a:r>
            <a:endParaRPr/>
          </a:p>
          <a:p>
            <a:pPr marL="457200" lvl="1" indent="-182880" algn="l" rtl="0">
              <a:lnSpc>
                <a:spcPct val="150000"/>
              </a:lnSpc>
              <a:spcBef>
                <a:spcPts val="600"/>
              </a:spcBef>
              <a:spcAft>
                <a:spcPts val="0"/>
              </a:spcAft>
              <a:buSzPct val="85000"/>
              <a:buChar char="▪"/>
            </a:pPr>
            <a:r>
              <a:rPr lang="en-US"/>
              <a:t>… (27 restrictions)</a:t>
            </a:r>
            <a:endParaRPr/>
          </a:p>
          <a:p>
            <a:pPr marL="731520" lvl="2" indent="-102996" algn="l" rtl="0">
              <a:lnSpc>
                <a:spcPct val="90000"/>
              </a:lnSpc>
              <a:spcBef>
                <a:spcPts val="600"/>
              </a:spcBef>
              <a:spcAft>
                <a:spcPts val="0"/>
              </a:spcAft>
              <a:buSzPct val="85000"/>
              <a:buNone/>
            </a:pPr>
            <a:endParaRPr/>
          </a:p>
        </p:txBody>
      </p:sp>
      <p:sp>
        <p:nvSpPr>
          <p:cNvPr id="165" name="Google Shape;165;p5"/>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5</a:t>
            </a:fld>
            <a:endParaRPr/>
          </a:p>
        </p:txBody>
      </p:sp>
      <p:pic>
        <p:nvPicPr>
          <p:cNvPr id="166" name="Google Shape;166;p5" descr="A small robot with wheels&#10;&#10;Description automatically generated"/>
          <p:cNvPicPr preferRelativeResize="0"/>
          <p:nvPr/>
        </p:nvPicPr>
        <p:blipFill rotWithShape="1">
          <a:blip r:embed="rId5">
            <a:alphaModFix/>
          </a:blip>
          <a:srcRect/>
          <a:stretch/>
        </p:blipFill>
        <p:spPr>
          <a:xfrm>
            <a:off x="7620206" y="1527048"/>
            <a:ext cx="3803903" cy="3803903"/>
          </a:xfrm>
          <a:prstGeom prst="rect">
            <a:avLst/>
          </a:prstGeom>
          <a:noFill/>
          <a:ln>
            <a:noFill/>
          </a:ln>
        </p:spPr>
      </p:pic>
      <p:pic>
        <p:nvPicPr>
          <p:cNvPr id="20" name="Picture 19">
            <a:extLst>
              <a:ext uri="{FF2B5EF4-FFF2-40B4-BE49-F238E27FC236}">
                <a16:creationId xmlns:a16="http://schemas.microsoft.com/office/drawing/2014/main" id="{A2CEF3E1-19A6-AFC6-27AA-26B1B92EFD39}"/>
              </a:ext>
            </a:extLst>
          </p:cNvPr>
          <p:cNvPicPr>
            <a:picLocks noChangeAspect="1"/>
          </p:cNvPicPr>
          <p:nvPr>
            <p:custDataLst>
              <p:tags r:id="rId1"/>
            </p:custDataLst>
          </p:nvPr>
        </p:nvPicPr>
        <p:blipFill>
          <a:blip r:embed="rId6"/>
          <a:stretch>
            <a:fillRect/>
          </a:stretch>
        </p:blipFill>
        <p:spPr>
          <a:xfrm>
            <a:off x="5860390" y="5952834"/>
            <a:ext cx="4882356" cy="288020"/>
          </a:xfrm>
          <a:prstGeom prst="rect">
            <a:avLst/>
          </a:prstGeom>
        </p:spPr>
      </p:pic>
      <p:cxnSp>
        <p:nvCxnSpPr>
          <p:cNvPr id="22" name="Connector: Curved 21">
            <a:extLst>
              <a:ext uri="{FF2B5EF4-FFF2-40B4-BE49-F238E27FC236}">
                <a16:creationId xmlns:a16="http://schemas.microsoft.com/office/drawing/2014/main" id="{2CA6A8C7-3E36-9FEB-0458-1057915352E7}"/>
              </a:ext>
            </a:extLst>
          </p:cNvPr>
          <p:cNvCxnSpPr>
            <a:cxnSpLocks/>
            <a:endCxn id="20" idx="0"/>
          </p:cNvCxnSpPr>
          <p:nvPr/>
        </p:nvCxnSpPr>
        <p:spPr>
          <a:xfrm>
            <a:off x="5726151" y="4780553"/>
            <a:ext cx="2575417" cy="1172281"/>
          </a:xfrm>
          <a:prstGeom prst="curvedConnector2">
            <a:avLst/>
          </a:prstGeom>
          <a:ln w="19050">
            <a:solidFill>
              <a:srgbClr val="5E7E99"/>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84E58C49-086C-C575-0186-22DFBD1581EE}"/>
              </a:ext>
            </a:extLst>
          </p:cNvPr>
          <p:cNvPicPr>
            <a:picLocks noChangeAspect="1"/>
          </p:cNvPicPr>
          <p:nvPr>
            <p:custDataLst>
              <p:tags r:id="rId2"/>
            </p:custDataLst>
          </p:nvPr>
        </p:nvPicPr>
        <p:blipFill>
          <a:blip r:embed="rId7"/>
          <a:stretch>
            <a:fillRect/>
          </a:stretch>
        </p:blipFill>
        <p:spPr>
          <a:xfrm>
            <a:off x="8301568" y="862268"/>
            <a:ext cx="2445942" cy="522954"/>
          </a:xfrm>
          <a:prstGeom prst="rect">
            <a:avLst/>
          </a:prstGeom>
        </p:spPr>
      </p:pic>
      <p:cxnSp>
        <p:nvCxnSpPr>
          <p:cNvPr id="27" name="Connector: Curved 26">
            <a:extLst>
              <a:ext uri="{FF2B5EF4-FFF2-40B4-BE49-F238E27FC236}">
                <a16:creationId xmlns:a16="http://schemas.microsoft.com/office/drawing/2014/main" id="{394EF3C2-F84F-CAB4-1707-6AF72AF61444}"/>
              </a:ext>
            </a:extLst>
          </p:cNvPr>
          <p:cNvCxnSpPr/>
          <p:nvPr/>
        </p:nvCxnSpPr>
        <p:spPr>
          <a:xfrm flipV="1">
            <a:off x="5787483" y="1020337"/>
            <a:ext cx="2408663" cy="506711"/>
          </a:xfrm>
          <a:prstGeom prst="curvedConnector3">
            <a:avLst>
              <a:gd name="adj1" fmla="val 42824"/>
            </a:avLst>
          </a:prstGeom>
          <a:ln w="19050">
            <a:solidFill>
              <a:srgbClr val="5E7E99"/>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3" name="Google Shape;173;p6"/>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6</a:t>
            </a:fld>
            <a:endParaRPr/>
          </a:p>
        </p:txBody>
      </p:sp>
      <p:pic>
        <p:nvPicPr>
          <p:cNvPr id="5" name="Imagem 4" descr="Uma imagem com texto, captura de ecrã, diagrama, ecrã&#10;&#10;Descrição gerada automaticamente">
            <a:extLst>
              <a:ext uri="{FF2B5EF4-FFF2-40B4-BE49-F238E27FC236}">
                <a16:creationId xmlns:a16="http://schemas.microsoft.com/office/drawing/2014/main" id="{8AF9A8E8-3A4B-396F-1435-8B139E044176}"/>
              </a:ext>
            </a:extLst>
          </p:cNvPr>
          <p:cNvPicPr>
            <a:picLocks noChangeAspect="1"/>
          </p:cNvPicPr>
          <p:nvPr/>
        </p:nvPicPr>
        <p:blipFill>
          <a:blip r:embed="rId3"/>
          <a:stretch>
            <a:fillRect/>
          </a:stretch>
        </p:blipFill>
        <p:spPr>
          <a:xfrm>
            <a:off x="592536" y="1896822"/>
            <a:ext cx="5502295" cy="3249613"/>
          </a:xfrm>
          <a:prstGeom prst="rect">
            <a:avLst/>
          </a:prstGeom>
        </p:spPr>
      </p:pic>
      <p:sp>
        <p:nvSpPr>
          <p:cNvPr id="6" name="Google Shape;164;p5">
            <a:extLst>
              <a:ext uri="{FF2B5EF4-FFF2-40B4-BE49-F238E27FC236}">
                <a16:creationId xmlns:a16="http://schemas.microsoft.com/office/drawing/2014/main" id="{36C12613-98C2-A8A6-F1DA-334A047C2C12}"/>
              </a:ext>
            </a:extLst>
          </p:cNvPr>
          <p:cNvSpPr txBox="1">
            <a:spLocks noGrp="1"/>
          </p:cNvSpPr>
          <p:nvPr>
            <p:ph type="body" idx="1"/>
          </p:nvPr>
        </p:nvSpPr>
        <p:spPr>
          <a:xfrm>
            <a:off x="6460127" y="2272018"/>
            <a:ext cx="5333088" cy="2313027"/>
          </a:xfrm>
          <a:prstGeom prst="rect">
            <a:avLst/>
          </a:prstGeom>
          <a:noFill/>
          <a:ln>
            <a:noFill/>
          </a:ln>
        </p:spPr>
        <p:txBody>
          <a:bodyPr spcFirstLastPara="1" wrap="square" lIns="91425" tIns="45700" rIns="91425" bIns="45700" anchor="t" anchorCtr="0">
            <a:normAutofit/>
          </a:bodyPr>
          <a:lstStyle/>
          <a:p>
            <a:pPr marL="182880" indent="-182880">
              <a:lnSpc>
                <a:spcPct val="150000"/>
              </a:lnSpc>
              <a:spcBef>
                <a:spcPts val="0"/>
              </a:spcBef>
              <a:buSzPct val="85000"/>
            </a:pPr>
            <a:r>
              <a:rPr lang="en-US" b="1" dirty="0"/>
              <a:t>Solving Times for Round 2</a:t>
            </a:r>
            <a:r>
              <a:rPr lang="en-US" dirty="0"/>
              <a:t>:</a:t>
            </a:r>
            <a:endParaRPr dirty="0"/>
          </a:p>
          <a:p>
            <a:pPr marL="457200" lvl="1" indent="-182880">
              <a:lnSpc>
                <a:spcPct val="150000"/>
              </a:lnSpc>
              <a:spcBef>
                <a:spcPts val="600"/>
              </a:spcBef>
              <a:buSzPct val="85000"/>
            </a:pPr>
            <a:r>
              <a:rPr lang="en-US" sz="1600" dirty="0"/>
              <a:t>Solving times increased with model complexity.</a:t>
            </a:r>
          </a:p>
          <a:p>
            <a:pPr marL="457200" lvl="1" indent="-182880">
              <a:lnSpc>
                <a:spcPct val="150000"/>
              </a:lnSpc>
              <a:spcBef>
                <a:spcPts val="600"/>
              </a:spcBef>
              <a:buSzPct val="85000"/>
            </a:pPr>
            <a:r>
              <a:rPr lang="en-US" sz="1600" dirty="0"/>
              <a:t>Model 2 is less restrictive in the machines to be used, leading to higher solving time.</a:t>
            </a:r>
          </a:p>
          <a:p>
            <a:pPr marL="457200" lvl="1" indent="-182880">
              <a:lnSpc>
                <a:spcPct val="150000"/>
              </a:lnSpc>
              <a:spcBef>
                <a:spcPts val="600"/>
              </a:spcBef>
              <a:buSzPct val="85000"/>
            </a:pPr>
            <a:endParaRPr lang="en-US"/>
          </a:p>
          <a:p>
            <a:pPr marL="731520" lvl="2" indent="-102870" algn="l" rtl="0">
              <a:spcBef>
                <a:spcPts val="600"/>
              </a:spcBef>
              <a:spcAft>
                <a:spcPts val="0"/>
              </a:spcAft>
              <a:buSzPct val="85000"/>
              <a:buNone/>
            </a:pPr>
            <a:endParaRPr lang="pt-P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3" name="Google Shape;173;p6"/>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US"/>
              <a:t>7</a:t>
            </a:fld>
            <a:endParaRPr/>
          </a:p>
        </p:txBody>
      </p:sp>
      <p:pic>
        <p:nvPicPr>
          <p:cNvPr id="4" name="Imagem 3" descr="Uma imagem com texto, captura de ecrã, Gráfico, file&#10;&#10;Descrição gerada automaticamente">
            <a:extLst>
              <a:ext uri="{FF2B5EF4-FFF2-40B4-BE49-F238E27FC236}">
                <a16:creationId xmlns:a16="http://schemas.microsoft.com/office/drawing/2014/main" id="{40D6B844-A95C-FD5E-FEB0-0DAAF6B39049}"/>
              </a:ext>
            </a:extLst>
          </p:cNvPr>
          <p:cNvPicPr>
            <a:picLocks noChangeAspect="1"/>
          </p:cNvPicPr>
          <p:nvPr/>
        </p:nvPicPr>
        <p:blipFill>
          <a:blip r:embed="rId3"/>
          <a:stretch>
            <a:fillRect/>
          </a:stretch>
        </p:blipFill>
        <p:spPr>
          <a:xfrm>
            <a:off x="3711455" y="506445"/>
            <a:ext cx="4244762" cy="2628566"/>
          </a:xfrm>
          <a:prstGeom prst="rect">
            <a:avLst/>
          </a:prstGeom>
        </p:spPr>
      </p:pic>
      <p:pic>
        <p:nvPicPr>
          <p:cNvPr id="2" name="Imagem 1" descr="Uma imagem com texto, diagrama, captura de ecrã, Gráfico&#10;&#10;Descrição gerada automaticamente">
            <a:extLst>
              <a:ext uri="{FF2B5EF4-FFF2-40B4-BE49-F238E27FC236}">
                <a16:creationId xmlns:a16="http://schemas.microsoft.com/office/drawing/2014/main" id="{68CE8D28-004E-2418-1F9F-2FE85C0D36A9}"/>
              </a:ext>
            </a:extLst>
          </p:cNvPr>
          <p:cNvPicPr>
            <a:picLocks noChangeAspect="1"/>
          </p:cNvPicPr>
          <p:nvPr/>
        </p:nvPicPr>
        <p:blipFill>
          <a:blip r:embed="rId4"/>
          <a:stretch>
            <a:fillRect/>
          </a:stretch>
        </p:blipFill>
        <p:spPr>
          <a:xfrm>
            <a:off x="1834617" y="3481543"/>
            <a:ext cx="3232631" cy="2696815"/>
          </a:xfrm>
          <a:prstGeom prst="rect">
            <a:avLst/>
          </a:prstGeom>
        </p:spPr>
      </p:pic>
      <p:sp>
        <p:nvSpPr>
          <p:cNvPr id="8" name="Google Shape;164;p5">
            <a:extLst>
              <a:ext uri="{FF2B5EF4-FFF2-40B4-BE49-F238E27FC236}">
                <a16:creationId xmlns:a16="http://schemas.microsoft.com/office/drawing/2014/main" id="{9DC7404B-C911-0C5A-EA0A-97A2483E8DDA}"/>
              </a:ext>
            </a:extLst>
          </p:cNvPr>
          <p:cNvSpPr txBox="1">
            <a:spLocks noGrp="1"/>
          </p:cNvSpPr>
          <p:nvPr>
            <p:ph type="body" idx="1"/>
          </p:nvPr>
        </p:nvSpPr>
        <p:spPr>
          <a:xfrm>
            <a:off x="6161666" y="3429000"/>
            <a:ext cx="5333088" cy="2313027"/>
          </a:xfrm>
          <a:prstGeom prst="rect">
            <a:avLst/>
          </a:prstGeom>
          <a:noFill/>
          <a:ln>
            <a:noFill/>
          </a:ln>
        </p:spPr>
        <p:txBody>
          <a:bodyPr spcFirstLastPara="1" wrap="square" lIns="91425" tIns="45700" rIns="91425" bIns="45700" anchor="t" anchorCtr="0">
            <a:normAutofit fontScale="92500" lnSpcReduction="20000"/>
          </a:bodyPr>
          <a:lstStyle/>
          <a:p>
            <a:pPr marL="182880" indent="-182880">
              <a:lnSpc>
                <a:spcPct val="150000"/>
              </a:lnSpc>
              <a:spcBef>
                <a:spcPts val="0"/>
              </a:spcBef>
              <a:buSzPct val="85000"/>
            </a:pPr>
            <a:r>
              <a:rPr lang="en-US" b="1" dirty="0"/>
              <a:t>Solving Times for Round 3</a:t>
            </a:r>
            <a:r>
              <a:rPr lang="en-US" dirty="0"/>
              <a:t>:</a:t>
            </a:r>
            <a:endParaRPr/>
          </a:p>
          <a:p>
            <a:pPr marL="457200" lvl="1" indent="-182880">
              <a:lnSpc>
                <a:spcPct val="150000"/>
              </a:lnSpc>
              <a:spcBef>
                <a:spcPts val="600"/>
              </a:spcBef>
              <a:buSzPct val="85000"/>
            </a:pPr>
            <a:r>
              <a:rPr lang="en-US" sz="1600" dirty="0"/>
              <a:t>Solving times increase with number of operations.</a:t>
            </a:r>
          </a:p>
          <a:p>
            <a:pPr marL="457200" lvl="1" indent="-182880">
              <a:lnSpc>
                <a:spcPct val="150000"/>
              </a:lnSpc>
              <a:spcBef>
                <a:spcPts val="600"/>
              </a:spcBef>
              <a:buSzPct val="85000"/>
            </a:pPr>
            <a:r>
              <a:rPr lang="en-US" sz="1600" dirty="0"/>
              <a:t>Stage 3 has more operations increasing the solving time.</a:t>
            </a:r>
          </a:p>
          <a:p>
            <a:pPr marL="457200" lvl="1" indent="-182880">
              <a:lnSpc>
                <a:spcPct val="150000"/>
              </a:lnSpc>
              <a:spcBef>
                <a:spcPts val="600"/>
              </a:spcBef>
              <a:buSzPct val="85000"/>
            </a:pPr>
            <a:r>
              <a:rPr lang="en-US" sz="1600" dirty="0"/>
              <a:t>1h is not enough time to find the optimal solution in most cases.</a:t>
            </a:r>
          </a:p>
          <a:p>
            <a:pPr marL="457200" lvl="1" indent="-182880" algn="l" rtl="0">
              <a:lnSpc>
                <a:spcPct val="150000"/>
              </a:lnSpc>
              <a:spcBef>
                <a:spcPts val="600"/>
              </a:spcBef>
              <a:spcAft>
                <a:spcPts val="0"/>
              </a:spcAft>
              <a:buSzPct val="85000"/>
            </a:pPr>
            <a:endParaRPr lang="en-US"/>
          </a:p>
          <a:p>
            <a:pPr marL="731520" lvl="2" indent="-102870">
              <a:spcBef>
                <a:spcPts val="600"/>
              </a:spcBef>
              <a:buSzPct val="85000"/>
              <a:buNone/>
            </a:pPr>
            <a:endParaRPr lang="pt-PT"/>
          </a:p>
        </p:txBody>
      </p:sp>
    </p:spTree>
    <p:extLst>
      <p:ext uri="{BB962C8B-B14F-4D97-AF65-F5344CB8AC3E}">
        <p14:creationId xmlns:p14="http://schemas.microsoft.com/office/powerpoint/2010/main" val="3666638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79" name="Google Shape;179;p7"/>
          <p:cNvSpPr/>
          <p:nvPr/>
        </p:nvSpPr>
        <p:spPr>
          <a:xfrm>
            <a:off x="984504" y="464119"/>
            <a:ext cx="10222992" cy="80683"/>
          </a:xfrm>
          <a:prstGeom prst="rect">
            <a:avLst/>
          </a:prstGeom>
          <a:blipFill rotWithShape="1">
            <a:blip r:embed="rId4">
              <a:alphaModFix amt="85000"/>
            </a:blip>
            <a:tile tx="0" ty="-76200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0" name="Google Shape;180;p7"/>
          <p:cNvSpPr/>
          <p:nvPr/>
        </p:nvSpPr>
        <p:spPr>
          <a:xfrm>
            <a:off x="984504" y="601952"/>
            <a:ext cx="10222992" cy="1385874"/>
          </a:xfrm>
          <a:prstGeom prst="rect">
            <a:avLst/>
          </a:prstGeom>
          <a:blipFill rotWithShape="1">
            <a:blip r:embed="rId4">
              <a:alphaModFix amt="85000"/>
            </a:blip>
            <a:tile tx="0" ty="-7048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1" name="Google Shape;181;p7"/>
          <p:cNvSpPr/>
          <p:nvPr/>
        </p:nvSpPr>
        <p:spPr>
          <a:xfrm>
            <a:off x="984504" y="2038655"/>
            <a:ext cx="10222992" cy="80683"/>
          </a:xfrm>
          <a:prstGeom prst="rect">
            <a:avLst/>
          </a:prstGeom>
          <a:blipFill rotWithShape="1">
            <a:blip r:embed="rId4">
              <a:alphaModFix amt="85000"/>
            </a:blip>
            <a:tile tx="0" ty="-717550" sx="92000" sy="89000" flip="xy" algn="ctr"/>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Trebuchet MS"/>
              <a:ea typeface="Trebuchet MS"/>
              <a:cs typeface="Trebuchet MS"/>
              <a:sym typeface="Trebuchet MS"/>
            </a:endParaRPr>
          </a:p>
        </p:txBody>
      </p:sp>
      <p:sp>
        <p:nvSpPr>
          <p:cNvPr id="182" name="Google Shape;182;p7"/>
          <p:cNvSpPr txBox="1">
            <a:spLocks noGrp="1"/>
          </p:cNvSpPr>
          <p:nvPr>
            <p:ph type="title"/>
          </p:nvPr>
        </p:nvSpPr>
        <p:spPr>
          <a:xfrm>
            <a:off x="1149096" y="463179"/>
            <a:ext cx="10058400" cy="160934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800"/>
              <a:buFont typeface="Georgia"/>
              <a:buNone/>
            </a:pPr>
            <a:r>
              <a:rPr lang="en-US" b="1"/>
              <a:t>Constraint programming</a:t>
            </a:r>
            <a:endParaRPr/>
          </a:p>
        </p:txBody>
      </p:sp>
      <p:sp>
        <p:nvSpPr>
          <p:cNvPr id="184" name="Google Shape;184;p7"/>
          <p:cNvSpPr/>
          <p:nvPr/>
        </p:nvSpPr>
        <p:spPr>
          <a:xfrm>
            <a:off x="11401725" y="6229681"/>
            <a:ext cx="457200" cy="457200"/>
          </a:xfrm>
          <a:prstGeom prst="ellipse">
            <a:avLst/>
          </a:prstGeom>
          <a:blipFill rotWithShape="1">
            <a:blip r:embed="rId5">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1" i="0" u="none" strike="noStrike" cap="none">
              <a:solidFill>
                <a:srgbClr val="FFFFFF"/>
              </a:solidFill>
              <a:latin typeface="Rockwell"/>
              <a:ea typeface="Rockwell"/>
              <a:cs typeface="Rockwell"/>
              <a:sym typeface="Rockwell"/>
            </a:endParaRPr>
          </a:p>
        </p:txBody>
      </p:sp>
      <p:sp>
        <p:nvSpPr>
          <p:cNvPr id="185" name="Google Shape;185;p7"/>
          <p:cNvSpPr/>
          <p:nvPr/>
        </p:nvSpPr>
        <p:spPr>
          <a:xfrm>
            <a:off x="11430918" y="6258874"/>
            <a:ext cx="398813" cy="398815"/>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rebuchet MS"/>
              <a:buNone/>
            </a:pPr>
            <a:endParaRPr sz="1800" b="0" i="0" u="none" strike="noStrike" cap="none">
              <a:solidFill>
                <a:srgbClr val="FFFFFF"/>
              </a:solidFill>
              <a:latin typeface="Calibri"/>
              <a:ea typeface="Calibri"/>
              <a:cs typeface="Calibri"/>
              <a:sym typeface="Calibri"/>
            </a:endParaRPr>
          </a:p>
        </p:txBody>
      </p:sp>
      <p:sp>
        <p:nvSpPr>
          <p:cNvPr id="186" name="Google Shape;186;p7"/>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8</a:t>
            </a:fld>
            <a:endParaRPr/>
          </a:p>
        </p:txBody>
      </p:sp>
      <p:sp>
        <p:nvSpPr>
          <p:cNvPr id="10" name="Text Placeholder 2">
            <a:extLst>
              <a:ext uri="{FF2B5EF4-FFF2-40B4-BE49-F238E27FC236}">
                <a16:creationId xmlns:a16="http://schemas.microsoft.com/office/drawing/2014/main" id="{C105E372-5F52-1F8C-DFC6-B3AC6624412D}"/>
              </a:ext>
            </a:extLst>
          </p:cNvPr>
          <p:cNvSpPr txBox="1">
            <a:spLocks/>
          </p:cNvSpPr>
          <p:nvPr/>
        </p:nvSpPr>
        <p:spPr>
          <a:xfrm>
            <a:off x="984504" y="2188319"/>
            <a:ext cx="10058400" cy="4050792"/>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25755" algn="l" rtl="0">
              <a:lnSpc>
                <a:spcPct val="90000"/>
              </a:lnSpc>
              <a:spcBef>
                <a:spcPts val="1200"/>
              </a:spcBef>
              <a:spcAft>
                <a:spcPts val="0"/>
              </a:spcAft>
              <a:buClr>
                <a:srgbClr val="548BB7"/>
              </a:buClr>
              <a:buSzPts val="1530"/>
              <a:buFont typeface="Noto Sans Symbols"/>
              <a:buChar char="▪"/>
              <a:defRPr sz="2000" b="0" i="0" u="none" strike="noStrike" cap="none">
                <a:solidFill>
                  <a:schemeClr val="dk1"/>
                </a:solidFill>
                <a:latin typeface="Trebuchet MS"/>
                <a:ea typeface="Trebuchet MS"/>
                <a:cs typeface="Trebuchet MS"/>
                <a:sym typeface="Trebuchet MS"/>
              </a:defRPr>
            </a:lvl1pPr>
            <a:lvl2pPr marL="914400" marR="0" lvl="1" indent="-325755" algn="l" rtl="0">
              <a:lnSpc>
                <a:spcPct val="90000"/>
              </a:lnSpc>
              <a:spcBef>
                <a:spcPts val="400"/>
              </a:spcBef>
              <a:spcAft>
                <a:spcPts val="0"/>
              </a:spcAft>
              <a:buClr>
                <a:srgbClr val="548BB7"/>
              </a:buClr>
              <a:buSzPts val="1530"/>
              <a:buFont typeface="Noto Sans Symbols"/>
              <a:buChar char="▪"/>
              <a:defRPr sz="1800" b="0" i="0" u="none" strike="noStrike" cap="none">
                <a:solidFill>
                  <a:schemeClr val="dk1"/>
                </a:solidFill>
                <a:latin typeface="Trebuchet MS"/>
                <a:ea typeface="Trebuchet MS"/>
                <a:cs typeface="Trebuchet MS"/>
                <a:sym typeface="Trebuchet MS"/>
              </a:defRPr>
            </a:lvl2pPr>
            <a:lvl3pPr marL="1371600" marR="0" lvl="2" indent="-325755"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3pPr>
            <a:lvl4pPr marL="1828800" marR="0" lvl="3" indent="-325755"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4pPr>
            <a:lvl5pPr marL="2286000" marR="0" lvl="4" indent="-325754"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5pPr>
            <a:lvl6pPr marL="2743200" marR="0" lvl="5" indent="-325754"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6pPr>
            <a:lvl7pPr marL="3200400" marR="0" lvl="6" indent="-325754"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7pPr>
            <a:lvl8pPr marL="3657600" marR="0" lvl="7" indent="-325754" algn="l" rtl="0">
              <a:lnSpc>
                <a:spcPct val="90000"/>
              </a:lnSpc>
              <a:spcBef>
                <a:spcPts val="400"/>
              </a:spcBef>
              <a:spcAft>
                <a:spcPts val="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8pPr>
            <a:lvl9pPr marL="4114800" marR="0" lvl="8" indent="-325754" algn="l" rtl="0">
              <a:lnSpc>
                <a:spcPct val="90000"/>
              </a:lnSpc>
              <a:spcBef>
                <a:spcPts val="400"/>
              </a:spcBef>
              <a:spcAft>
                <a:spcPts val="200"/>
              </a:spcAft>
              <a:buClr>
                <a:srgbClr val="548BB7"/>
              </a:buClr>
              <a:buSzPts val="1530"/>
              <a:buFont typeface="Noto Sans Symbols"/>
              <a:buChar char="▪"/>
              <a:defRPr sz="1600" b="0" i="0" u="none" strike="noStrike" cap="none">
                <a:solidFill>
                  <a:schemeClr val="dk1"/>
                </a:solidFill>
                <a:latin typeface="Trebuchet MS"/>
                <a:ea typeface="Trebuchet MS"/>
                <a:cs typeface="Trebuchet MS"/>
                <a:sym typeface="Trebuchet MS"/>
              </a:defRPr>
            </a:lvl9pPr>
          </a:lstStyle>
          <a:p>
            <a:r>
              <a:rPr lang="en-US"/>
              <a:t>Decision Variables:</a:t>
            </a:r>
          </a:p>
        </p:txBody>
      </p:sp>
      <p:pic>
        <p:nvPicPr>
          <p:cNvPr id="11" name="Picture 10">
            <a:extLst>
              <a:ext uri="{FF2B5EF4-FFF2-40B4-BE49-F238E27FC236}">
                <a16:creationId xmlns:a16="http://schemas.microsoft.com/office/drawing/2014/main" id="{81F95FB0-D65D-8007-08C0-BBF5AB17673E}"/>
              </a:ext>
            </a:extLst>
          </p:cNvPr>
          <p:cNvPicPr>
            <a:picLocks noChangeAspect="1"/>
          </p:cNvPicPr>
          <p:nvPr>
            <p:custDataLst>
              <p:tags r:id="rId1"/>
            </p:custDataLst>
          </p:nvPr>
        </p:nvPicPr>
        <p:blipFill>
          <a:blip r:embed="rId6"/>
          <a:stretch>
            <a:fillRect/>
          </a:stretch>
        </p:blipFill>
        <p:spPr>
          <a:xfrm>
            <a:off x="2583469" y="2871085"/>
            <a:ext cx="7328829" cy="3041685"/>
          </a:xfrm>
          <a:prstGeom prst="rect">
            <a:avLst/>
          </a:prstGeom>
        </p:spPr>
      </p:pic>
    </p:spTree>
    <p:extLst>
      <p:ext uri="{BB962C8B-B14F-4D97-AF65-F5344CB8AC3E}">
        <p14:creationId xmlns:p14="http://schemas.microsoft.com/office/powerpoint/2010/main" val="3325821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7"/>
        <p:cNvGrpSpPr/>
        <p:nvPr/>
      </p:nvGrpSpPr>
      <p:grpSpPr>
        <a:xfrm>
          <a:off x="0" y="0"/>
          <a:ext cx="0" cy="0"/>
          <a:chOff x="0" y="0"/>
          <a:chExt cx="0" cy="0"/>
        </a:xfrm>
      </p:grpSpPr>
      <p:sp>
        <p:nvSpPr>
          <p:cNvPr id="184" name="Google Shape;184;p7"/>
          <p:cNvSpPr/>
          <p:nvPr/>
        </p:nvSpPr>
        <p:spPr>
          <a:xfrm>
            <a:off x="11401725" y="6229681"/>
            <a:ext cx="457200" cy="457200"/>
          </a:xfrm>
          <a:prstGeom prst="ellipse">
            <a:avLst/>
          </a:prstGeom>
          <a:blipFill rotWithShape="1">
            <a:blip r:embed="rId3">
              <a:alphaModFix/>
            </a:blip>
            <a:tile tx="50800" ty="0" sx="85000" sy="85000" flip="none" algn="tl"/>
          </a:blip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2000"/>
              <a:buFont typeface="Trebuchet MS"/>
              <a:buNone/>
            </a:pPr>
            <a:endParaRPr sz="2000" b="1" i="0" u="none" strike="noStrike" cap="none">
              <a:solidFill>
                <a:srgbClr val="FFFFFF"/>
              </a:solidFill>
              <a:latin typeface="Rockwell"/>
              <a:ea typeface="Rockwell"/>
              <a:cs typeface="Rockwell"/>
              <a:sym typeface="Rockwell"/>
            </a:endParaRPr>
          </a:p>
        </p:txBody>
      </p:sp>
      <p:sp>
        <p:nvSpPr>
          <p:cNvPr id="185" name="Google Shape;185;p7"/>
          <p:cNvSpPr/>
          <p:nvPr/>
        </p:nvSpPr>
        <p:spPr>
          <a:xfrm>
            <a:off x="11430918" y="6258874"/>
            <a:ext cx="398813" cy="398815"/>
          </a:xfrm>
          <a:prstGeom prst="ellipse">
            <a:avLst/>
          </a:prstGeom>
          <a:noFill/>
          <a:ln w="127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Trebuchet MS"/>
              <a:buNone/>
            </a:pPr>
            <a:endParaRPr sz="1800" b="0" i="0" u="none" strike="noStrike" cap="none">
              <a:solidFill>
                <a:srgbClr val="FFFFFF"/>
              </a:solidFill>
              <a:latin typeface="Calibri"/>
              <a:ea typeface="Calibri"/>
              <a:cs typeface="Calibri"/>
              <a:sym typeface="Calibri"/>
            </a:endParaRPr>
          </a:p>
        </p:txBody>
      </p:sp>
      <p:sp>
        <p:nvSpPr>
          <p:cNvPr id="186" name="Google Shape;186;p7"/>
          <p:cNvSpPr txBox="1">
            <a:spLocks noGrp="1"/>
          </p:cNvSpPr>
          <p:nvPr>
            <p:ph type="sldNum" idx="12"/>
          </p:nvPr>
        </p:nvSpPr>
        <p:spPr>
          <a:xfrm>
            <a:off x="11311128" y="6272784"/>
            <a:ext cx="640080" cy="365125"/>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en-US"/>
              <a:t>9</a:t>
            </a:fld>
            <a:endParaRPr/>
          </a:p>
        </p:txBody>
      </p:sp>
      <p:pic>
        <p:nvPicPr>
          <p:cNvPr id="7" name="Picture 6" descr="A screenshot of a computer&#10;&#10;Description automatically generated">
            <a:extLst>
              <a:ext uri="{FF2B5EF4-FFF2-40B4-BE49-F238E27FC236}">
                <a16:creationId xmlns:a16="http://schemas.microsoft.com/office/drawing/2014/main" id="{82B88A76-193B-6F19-1F4C-523A287D4732}"/>
              </a:ext>
            </a:extLst>
          </p:cNvPr>
          <p:cNvPicPr>
            <a:picLocks noChangeAspect="1"/>
          </p:cNvPicPr>
          <p:nvPr/>
        </p:nvPicPr>
        <p:blipFill rotWithShape="1">
          <a:blip r:embed="rId4"/>
          <a:srcRect r="2" b="19368"/>
          <a:stretch/>
        </p:blipFill>
        <p:spPr>
          <a:xfrm>
            <a:off x="795899" y="2467476"/>
            <a:ext cx="10827463" cy="2327548"/>
          </a:xfrm>
          <a:prstGeom prst="rect">
            <a:avLst/>
          </a:prstGeom>
        </p:spPr>
      </p:pic>
      <p:sp>
        <p:nvSpPr>
          <p:cNvPr id="9" name="Google Shape;182;p7">
            <a:extLst>
              <a:ext uri="{FF2B5EF4-FFF2-40B4-BE49-F238E27FC236}">
                <a16:creationId xmlns:a16="http://schemas.microsoft.com/office/drawing/2014/main" id="{21E1DA19-CF76-0E82-0E1D-C0D3DBA13F45}"/>
              </a:ext>
            </a:extLst>
          </p:cNvPr>
          <p:cNvSpPr txBox="1">
            <a:spLocks noGrp="1"/>
          </p:cNvSpPr>
          <p:nvPr>
            <p:ph type="title"/>
          </p:nvPr>
        </p:nvSpPr>
        <p:spPr>
          <a:xfrm>
            <a:off x="1170654" y="750005"/>
            <a:ext cx="10058400" cy="1609344"/>
          </a:xfrm>
          <a:prstGeom prst="rect">
            <a:avLst/>
          </a:prstGeom>
          <a:solidFill>
            <a:schemeClr val="bg1"/>
          </a:solidFill>
          <a:ln>
            <a:noFill/>
          </a:ln>
        </p:spPr>
        <p:txBody>
          <a:bodyPr spcFirstLastPara="1" wrap="square" lIns="91425" tIns="45700" rIns="91425" bIns="45700" anchor="ctr" anchorCtr="0">
            <a:normAutofit/>
          </a:bodyPr>
          <a:lstStyle/>
          <a:p>
            <a:pPr algn="ctr"/>
            <a:r>
              <a:rPr lang="en-US"/>
              <a:t>Instance Scheduling</a:t>
            </a:r>
          </a:p>
        </p:txBody>
      </p:sp>
      <p:sp>
        <p:nvSpPr>
          <p:cNvPr id="6" name="Rectangle: Rounded Corners 5">
            <a:extLst>
              <a:ext uri="{FF2B5EF4-FFF2-40B4-BE49-F238E27FC236}">
                <a16:creationId xmlns:a16="http://schemas.microsoft.com/office/drawing/2014/main" id="{27D066D4-3532-BB34-6DC4-2E839C2EB9E0}"/>
              </a:ext>
            </a:extLst>
          </p:cNvPr>
          <p:cNvSpPr/>
          <p:nvPr/>
        </p:nvSpPr>
        <p:spPr>
          <a:xfrm>
            <a:off x="795833" y="4102154"/>
            <a:ext cx="10808043" cy="630194"/>
          </a:xfrm>
          <a:prstGeom prst="roundRect">
            <a:avLst/>
          </a:prstGeom>
          <a:noFill/>
          <a:ln>
            <a:solidFill>
              <a:srgbClr val="5E7E9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4C91BE9-6602-5C86-C8BA-6BC5523C6FFF}"/>
              </a:ext>
            </a:extLst>
          </p:cNvPr>
          <p:cNvCxnSpPr/>
          <p:nvPr/>
        </p:nvCxnSpPr>
        <p:spPr>
          <a:xfrm flipH="1">
            <a:off x="3467326" y="4748760"/>
            <a:ext cx="996779" cy="881449"/>
          </a:xfrm>
          <a:prstGeom prst="straightConnector1">
            <a:avLst/>
          </a:prstGeom>
          <a:ln>
            <a:solidFill>
              <a:srgbClr val="5E7E99"/>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CBF2C84-D094-2E52-E696-A42FEA2AC5E3}"/>
              </a:ext>
            </a:extLst>
          </p:cNvPr>
          <p:cNvSpPr txBox="1"/>
          <p:nvPr/>
        </p:nvSpPr>
        <p:spPr>
          <a:xfrm>
            <a:off x="3030627" y="5644387"/>
            <a:ext cx="2743200" cy="30777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Trebuchet MS" panose="020B0603020202020204" pitchFamily="34" charset="0"/>
              </a:rPr>
              <a:t>Box 4</a:t>
            </a:r>
          </a:p>
        </p:txBody>
      </p:sp>
    </p:spTree>
    <p:extLst>
      <p:ext uri="{BB962C8B-B14F-4D97-AF65-F5344CB8AC3E}">
        <p14:creationId xmlns:p14="http://schemas.microsoft.com/office/powerpoint/2010/main" val="19476880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162,7297"/>
  <p:tag name="ORIGINALWIDTH" val="2767,154"/>
  <p:tag name="OUTPUTTYPE" val="PNG"/>
  <p:tag name="IGUANATEXVERSION" val="161"/>
  <p:tag name="LATEXADDIN" val="\documentclass{article}&#10;\usepackage{amsmath}&#10;\usepackage{amsmath}&#10;\usepackage{graphicx}&#10;\usepackage[colorlinks=true, allcolors=blue]{hyperref}&#10;\usepackage{siunitx}&#10;\usepackage{subcaption}&#10;\usepackage{multirow}&#10;\usepackage{makecell}&#10;\usepackage[table,xcdraw]{xcolor}&#10;\usepackage{listings}&#10;\usepackage{amssymb}&#10;\usepackage{longtable}&#10;\usepackage{adjustbox}&#10;\usepackage{easyReview}&#10;\usepackage{bm}&#10;\usepackage{lscape}&#10;&#10;\pagestyle{empty}&#10;\begin{document}&#10;&#10;\begin{equation*}&#10;b_{c,i+o_i}^{t+1} \geq \delta_{c,i}^t - M\sigma_{c,i}^t , \quad \forall c \in \mathbb{P}, \quad \forall i \in \mathbb{L}, \quad \forall t \in \mathbb{T}_1&#10;\end{equation*}&#10;\end{document}"/>
  <p:tag name="IGUANATEXSIZE" val="20"/>
  <p:tag name="IGUANATEXCURSOR" val="624"/>
  <p:tag name="TRANSPARENCY" val="True"/>
  <p:tag name="LATEXENGINEID" val="0"/>
  <p:tag name="TEMPFOLDER" val="c:\temp\"/>
  <p:tag name="LATEXFORMHEIGHT" val="320"/>
  <p:tag name="LATEXFORMWIDTH" val="385"/>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285,7143"/>
  <p:tag name="ORIGINALWIDTH" val="1336,333"/>
  <p:tag name="OUTPUTTYPE" val="PNG"/>
  <p:tag name="IGUANATEXVERSION" val="161"/>
  <p:tag name="LATEXADDIN" val="\documentclass{article}&#10;\usepackage{amsmath}&#10;\usepackage{amsmath}&#10;\usepackage{graphicx}&#10;\usepackage[colorlinks=true, allcolors=blue]{hyperref}&#10;\usepackage{siunitx}&#10;\usepackage{subcaption}&#10;\usepackage{multirow}&#10;\usepackage{makecell}&#10;\usepackage[table,xcdraw]{xcolor}&#10;\usepackage{listings}&#10;\usepackage{amssymb}&#10;\usepackage{longtable}&#10;\usepackage{adjustbox}&#10;\usepackage{easyReview}&#10;\usepackage{bm}&#10;\usepackage{lscape}&#10;\pagestyle{empty}&#10;\begin{document}&#10;&#10;&#10;\begin{equation*}&#10;    \sum_{i \in \mathbb{L}}\sum_{j \in \mathbb{L}} x_{i,j}^t = 1, \quad \forall t \in \mathbb{T}&#10;\end{equation*}&#10;&#10;\end{document}"/>
  <p:tag name="IGUANATEXSIZE" val="20"/>
  <p:tag name="IGUANATEXCURSOR" val="414"/>
  <p:tag name="TRANSPARENCY" val="True"/>
  <p:tag name="LATEXENGINEID" val="0"/>
  <p:tag name="TEMPFOLDER" val="c:\temp\"/>
  <p:tag name="LATEXFORMHEIGHT" val="320"/>
  <p:tag name="LATEXFORMWIDTH" val="385"/>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1648,294"/>
  <p:tag name="ORIGINALWIDTH" val="3971,504"/>
  <p:tag name="OUTPUTTYPE" val="PNG"/>
  <p:tag name="IGUANATEXVERSION" val="161"/>
  <p:tag name="LATEXADDIN" val="\documentclass{article}&#10;\usepackage{amsmath}&#10;\pagestyle{empty}&#10;\usepackage{amsmath}&#10;\usepackage{graphicx}&#10;\usepackage[colorlinks=true, allcolors=blue]{hyperref}&#10;\usepackage{siunitx}&#10;\usepackage{subcaption}&#10;\usepackage{multirow}&#10;\usepackage{makecell}&#10;\usepackage[table,xcdraw]{xcolor}&#10;\usepackage{listings}&#10;\usepackage{amssymb}&#10;\usepackage{longtable}&#10;\usepackage{adjustbox}&#10;\usepackage{easyReview}&#10;\usepackage{bm}&#10;\usepackage{lscape}&#10;\begin{document}&#10;&#10;\begin{itemize}&#10;    \item[] $X^t: \text{Location of the robot at each timestamp }, t \in \mathbb{T}_1$&#10;    \item[] $\texttt{tasks}_o^c : \text{Set of intervals where each task must be addressed}, c \in \mathbb{P}, o \in \mathbb{O}$&#10;    \begin{itemize}&#10;        \item Optional if $o \notin \mathbb{O}^c$&#10;        \item Duration can be within an interval $\subset D^o$&#10;    \end{itemize}&#10;    \item[] $\texttt{wtasks}_s^c : \text{Set of intervals where a worker must address a task},  c \in \mathbb{P}, s \in \mathbb{S} $&#10;    \begin{itemize}&#10;        \item Optional for any values&#10;        \item Duration can be within an interval $\subset D^o$&#10;    \end{itemize}&#10;\end{itemize}&#10;&#10;\end{document}"/>
  <p:tag name="IGUANATEXSIZE" val="20"/>
  <p:tag name="IGUANATEXCURSOR" val="432"/>
  <p:tag name="TRANSPARENCY" val="True"/>
  <p:tag name="LATEXENGINEID" val="0"/>
  <p:tag name="TEMPFOLDER" val="c:\temp\"/>
  <p:tag name="LATEXFORMHEIGHT" val="320"/>
  <p:tag name="LATEXFORMWIDTH" val="385"/>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941,8823"/>
  <p:tag name="ORIGINALWIDTH" val="3809,524"/>
  <p:tag name="OUTPUTTYPE" val="PNG"/>
  <p:tag name="IGUANATEXVERSION" val="161"/>
  <p:tag name="LATEXADDIN" val="\documentclass{article}&#10;\usepackage{amsmath}&#10;\usepackage{amsmath}&#10;\usepackage{graphicx}&#10;\usepackage[colorlinks=true, allcolors=blue]{hyperref}&#10;\usepackage{siunitx}&#10;\usepackage{subcaption}&#10;\usepackage{multirow}&#10;\usepackage{makecell}&#10;\usepackage[table,xcdraw]{xcolor}&#10;\usepackage{listings}&#10;\usepackage{amssymb}&#10;\usepackage{longtable}&#10;\usepackage{adjustbox}&#10;\usepackage{easyReview}&#10;\usepackage{bm}&#10;\usepackage{lscape}&#10;\pagestyle{empty}&#10;\begin{document}&#10;&#10;An operation of picking and dropping can not occur simultaneously:&#10;\begin{equation*}&#10;    \texttt{noOverlap}(\{\texttt{tasks}^c_o|\forall o \in \mathbb{O}_p \cap \mathbb{O}_d \}), \quad \forall c \in \mathbb{P}&#10;\end{equation*}&#10;&#10;An operation can only be assigned to one worker:&#10;\begin{equation*}&#10;    \texttt{alternative(tasks}^c_o, \{\texttt{wtasks}^c_s|\forall s \in \mathbb{S}, s_o = o\}), \quad \forall o \in \mathbb{O}, \quad \forall c \in \mathbb{P}&#10;\end{equation*}&#10;&#10;&#10;\end{document}"/>
  <p:tag name="IGUANATEXSIZE" val="18"/>
  <p:tag name="IGUANATEXCURSOR" val="918"/>
  <p:tag name="TRANSPARENCY" val="True"/>
  <p:tag name="LATEXENGINEID" val="0"/>
  <p:tag name="TEMPFOLDER" val="c:\temp\"/>
  <p:tag name="LATEXFORMHEIGHT" val="318,75"/>
  <p:tag name="LATEXFORMWIDTH" val="385"/>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1151,106"/>
  <p:tag name="ORIGINALWIDTH" val="2943,382"/>
  <p:tag name="OUTPUTTYPE" val="PNG"/>
  <p:tag name="IGUANATEXVERSION" val="161"/>
  <p:tag name="LATEXADDIN" val="\documentclass{article}&#10;\usepackage{amsmath}&#10;\pagestyle{empty}&#10;\begin{document}&#10;&#10;&#10;\begin{table}[!ht]&#10;    \centering&#10;    \renewcommand{\arraystretch}{1.5}&#10;    \label{tab:cp_s1}&#10;    \begin{tabular}{|c|c|c|c|}&#10;    \hline&#10;    \textbf{Boxes} &amp; \textbf{Capacity} &amp; \textbf{Time (s)} &amp; \textbf{Objective (m)} \\ \hline&#10;    BBBB &amp; 1 &amp; 0.669 &amp; 14.62 \\ \hline&#10;    BBBB &amp; 2 &amp; 1.112 &amp; 8.53 \\ \hline&#10;    BBBB &amp; 3 &amp; 2.354 &amp; 7.93 \\ \hline&#10;    BBBB &amp; 4 &amp; 2.404 &amp; 5.49 \\ \hline&#10;    \end{tabular}&#10;\end{table}&#10;&#10;&#10;\end{document}"/>
  <p:tag name="IGUANATEXSIZE" val="20"/>
  <p:tag name="IGUANATEXCURSOR" val="153"/>
  <p:tag name="TRANSPARENCY" val="True"/>
  <p:tag name="LATEXENGINEID" val="0"/>
  <p:tag name="TEMPFOLDER" val="c:\temp\"/>
  <p:tag name="LATEXFORMHEIGHT" val="320"/>
  <p:tag name="LATEXFORMWIDTH" val="385"/>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5955,755"/>
  <p:tag name="ORIGINALWIDTH" val="3398,575"/>
  <p:tag name="OUTPUTTYPE" val="PNG"/>
  <p:tag name="IGUANATEXVERSION" val="161"/>
  <p:tag name="LATEXADDIN" val="\documentclass{article}&#10;\usepackage{amsmath}&#10;\usepackage{amsmath}&#10;\usepackage{graphicx}&#10;\usepackage[colorlinks=true, allcolors=blue]{hyperref}&#10;\usepackage{siunitx}&#10;\usepackage{subcaption}&#10;\usepackage{multirow}&#10;\usepackage{makecell}&#10;\usepackage[table,xcdraw]{xcolor}&#10;\usepackage{listings}&#10;\usepackage{amssymb}&#10;\usepackage{longtable}&#10;\usepackage{adjustbox}&#10;\usepackage{easyReview}&#10;\usepackage{bm}&#10;\usepackage{lscape}&#10;\pagestyle{empty}&#10;\begin{document}&#10;&#10;\begin{table}[!ht]&#10;    \centering&#10;    \renewcommand{\arraystretch}{1.5}&#10;    \label{tab:comparasion_stage2}&#10;    \begin{tabular}{|c|c|cc|c|}&#10;    \hline&#10;    \multicolumn{1}{|c|}{\multirow{2}{*}{\textbf{Boxes}}} &amp; \multicolumn{1}{c|}{\multirow{2}{*}{\textbf{Capacity}}} &amp; \multicolumn{2}{c|}{\textbf{Time (s)}} &amp; \multirow{2}{*}{\textbf{Objective (m)}} \\ \cline{3-4}&#10;    \multicolumn{1}{|c|}{} &amp; \multicolumn{1}{c|}{} &amp; \multicolumn{1}{c|}{\textbf{MIP}} &amp; \textbf{CP} &amp;  \\ \hline&#10;    \multicolumn{1}{|c|}{BBGG}  &amp; 1        &amp; \multicolumn{1}{c|}{379.969} &amp; 3.351   &amp; 14.704                         \\ \hline&#10;    \multicolumn{1}{|c|}{GBBG}  &amp; 1        &amp; \multicolumn{1}{c|}{633.562} &amp; 3.613   &amp; 14.246                         \\ \hline&#10;    \multicolumn{1}{|c|}{GGBB}  &amp; 1        &amp; \multicolumn{1}{c|}{347.000} &amp; 3.658   &amp; 14.246                         \\ \hline&#10;    \multicolumn{1}{|c|}{GBGB}  &amp; 1        &amp; \multicolumn{1}{c|}{733.172} &amp; 3.579   &amp; 14.246                         \\ \hline&#10;    \multicolumn{1}{|c|}{BGBG}  &amp; 1        &amp; \multicolumn{1}{c|}{871.75}  &amp; 4.393   &amp; 14.546                         \\ \hline&#10;    \multicolumn{1}{|c|}{BGGB}  &amp; 1        &amp; \multicolumn{1}{c|}{387.516} &amp; 4.143   &amp; 14.546                         \\ \hline&#10;    \multicolumn{1}{|c|}{BBGG}  &amp; 2        &amp; \multicolumn{1}{c|}{636.141} &amp; 84.515  &amp; 10.614                         \\ \hline&#10;    \multicolumn{1}{|c|}{GBBG}  &amp; 2        &amp; \multicolumn{1}{c|}{808.86}  &amp; 67.786  &amp; 10.314                         \\ \hline&#10;    \multicolumn{1}{|c|}{GGBB}  &amp; 2        &amp; \multicolumn{1}{c|}{533.937} &amp; 86.308  &amp; 10.014                         \\ \hline&#10;    \multicolumn{1}{|c|}{GBGB}  &amp; 2        &amp; \multicolumn{1}{c|}{865.672} &amp; 85.664  &amp; 10.314                         \\ \hline&#10;    \multicolumn{1}{|c|}{BGBG}  &amp; 2        &amp; \multicolumn{1}{c|}{591.859} &amp; 85.245  &amp; 10.614                         \\ \hline&#10;    \multicolumn{1}{|c|}{BGGB}  &amp; 2        &amp; \multicolumn{1}{c|}{632.187} &amp; 84.123  &amp; 10.468                         \\ \hline&#10;    \multicolumn{1}{|c|}{BBGG}  &amp; 3        &amp; \multicolumn{1}{c|}{132.344} &amp; 292.815 &amp; 9.366                          \\ \hline&#10;    \multicolumn{1}{|c|}{GBBG}  &amp; 3        &amp; \multicolumn{1}{c|}{146.515} &amp; 217.314 &amp; 8.766                          \\ \hline&#10;    \multicolumn{1}{|c|}{GGBB}  &amp; 3        &amp; \multicolumn{1}{c|}{234.922} &amp; 273.74  &amp; 8.766                          \\ \hline&#10;    \multicolumn{1}{|c|}{GBGB}  &amp; 3        &amp; \multicolumn{1}{c|}{193.937} &amp; 183.52  &amp; 8.766                          \\ \hline&#10;    \multicolumn{1}{|c|}{BGBG}  &amp; 3        &amp; \multicolumn{1}{c|}{165.75}  &amp; 181.574 &amp; 9.066                          \\ \hline&#10;    \multicolumn{1}{|c|}{BGGB}  &amp; 3        &amp; \multicolumn{1}{c|}{398.531} &amp; 247.059 &amp; 9.066                          \\ \hline&#10;    \multicolumn{1}{|c|}{BBGG}  &amp; 4        &amp; \multicolumn{1}{c|}{102.391} &amp; 232.317 &amp; 8.484                          \\ \hline&#10;    \multicolumn{1}{|c|}{GBBG}  &amp; 4        &amp; \multicolumn{1}{c|}{154.64}  &amp; 267.924 &amp; 8.484                          \\ \hline&#10;    \multicolumn{1}{|c|}{GGBB}  &amp; 4        &amp; \multicolumn{1}{c|}{139.14}  &amp; 252.866 &amp; 8.484                          \\ \hline&#10;    \multicolumn{1}{|c|}{GBGB}  &amp; 4        &amp; \multicolumn{1}{c|}{202.047} &amp; 386.891 &amp; 8.484                          \\ \hline&#10;    \multicolumn{1}{|c|}{BGBG}  &amp; 4        &amp; \multicolumn{1}{c|}{138.532} &amp; 378.503 &amp; 8.484                          \\ \hline&#10;    \multicolumn{1}{|c|}{BGGB}  &amp; 4        &amp; \multicolumn{1}{c|}{80.579}  &amp; 313.775 &amp; 8.484                          \\ \hline&#10;    \end{tabular}&#10;\end{table}&#10;&#10;&#10;\end{document}"/>
  <p:tag name="IGUANATEXSIZE" val="20"/>
  <p:tag name="IGUANATEXCURSOR" val="484"/>
  <p:tag name="TRANSPARENCY" val="True"/>
  <p:tag name="LATEXENGINEID" val="0"/>
  <p:tag name="TEMPFOLDER" val="c:\temp\"/>
  <p:tag name="LATEXFORMHEIGHT" val="320"/>
  <p:tag name="LATEXFORMWIDTH" val="385"/>
  <p:tag name="LATEXFORMWRAP" val="True"/>
  <p:tag name="BITMAPVECTOR" val="0"/>
</p:tagLst>
</file>

<file path=ppt/theme/theme1.xml><?xml version="1.0" encoding="utf-8"?>
<a:theme xmlns:a="http://schemas.openxmlformats.org/drawingml/2006/main" name="Wood Type">
  <a:themeElements>
    <a:clrScheme name="Wood Type">
      <a:dk1>
        <a:srgbClr val="000000"/>
      </a:dk1>
      <a:lt1>
        <a:srgbClr val="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Ecrã Panorâmico</PresentationFormat>
  <Slides>14</Slides>
  <Notes>13</Notes>
  <HiddenSlides>0</HiddenSlides>
  <ScaleCrop>false</ScaleCrop>
  <HeadingPairs>
    <vt:vector size="4" baseType="variant">
      <vt:variant>
        <vt:lpstr>Tema</vt:lpstr>
      </vt:variant>
      <vt:variant>
        <vt:i4>1</vt:i4>
      </vt:variant>
      <vt:variant>
        <vt:lpstr>Títulos dos diapositivos</vt:lpstr>
      </vt:variant>
      <vt:variant>
        <vt:i4>14</vt:i4>
      </vt:variant>
    </vt:vector>
  </HeadingPairs>
  <TitlesOfParts>
    <vt:vector size="15" baseType="lpstr">
      <vt:lpstr>Wood Type</vt:lpstr>
      <vt:lpstr>Robot @ Factory -  Scheduling Optimizer</vt:lpstr>
      <vt:lpstr>Introduction</vt:lpstr>
      <vt:lpstr>Mixed integer programming</vt:lpstr>
      <vt:lpstr>Apresentação do PowerPoint</vt:lpstr>
      <vt:lpstr>Apresentação do PowerPoint</vt:lpstr>
      <vt:lpstr>Apresentação do PowerPoint</vt:lpstr>
      <vt:lpstr>Apresentação do PowerPoint</vt:lpstr>
      <vt:lpstr>Constraint programming</vt:lpstr>
      <vt:lpstr>Instance Scheduling</vt:lpstr>
      <vt:lpstr>Apresentação do PowerPoint</vt:lpstr>
      <vt:lpstr>Apresentação do PowerPoint</vt:lpstr>
      <vt:lpstr>Comparison - MIP vs CP</vt:lpstr>
      <vt:lpstr>Conclusions</vt:lpstr>
      <vt:lpstr>Robot @ Factory -  Scheduling Optimizer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 Factory -  Scheduling Optimizer</dc:title>
  <dc:creator>Maria Silva Lopes</dc:creator>
  <cp:revision>177</cp:revision>
  <dcterms:created xsi:type="dcterms:W3CDTF">2024-06-15T15:46:38Z</dcterms:created>
  <dcterms:modified xsi:type="dcterms:W3CDTF">2024-06-18T23:30:55Z</dcterms:modified>
</cp:coreProperties>
</file>